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3" r:id="rId6"/>
  </p:sldIdLst>
  <p:sldSz cx="115935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6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BE9"/>
    <a:srgbClr val="6A57DB"/>
    <a:srgbClr val="8C3FC5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9" autoAdjust="0"/>
    <p:restoredTop sz="94660"/>
  </p:normalViewPr>
  <p:slideViewPr>
    <p:cSldViewPr>
      <p:cViewPr>
        <p:scale>
          <a:sx n="64" d="100"/>
          <a:sy n="64" d="100"/>
        </p:scale>
        <p:origin x="-636" y="-198"/>
      </p:cViewPr>
      <p:guideLst>
        <p:guide orient="horz" pos="2160"/>
        <p:guide pos="3120"/>
        <p:guide pos="36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5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5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Title 1"/>
          <p:cNvSpPr>
            <a:spLocks noGrp="1"/>
          </p:cNvSpPr>
          <p:nvPr>
            <p:ph type="ctrTitle"/>
          </p:nvPr>
        </p:nvSpPr>
        <p:spPr>
          <a:xfrm>
            <a:off x="869514" y="2130427"/>
            <a:ext cx="9854486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97" name="Subtitle 2"/>
          <p:cNvSpPr>
            <a:spLocks noGrp="1"/>
          </p:cNvSpPr>
          <p:nvPr>
            <p:ph type="subTitle" idx="1"/>
          </p:nvPr>
        </p:nvSpPr>
        <p:spPr>
          <a:xfrm>
            <a:off x="1739027" y="3886200"/>
            <a:ext cx="811545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6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2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Vertical Title 1"/>
          <p:cNvSpPr>
            <a:spLocks noGrp="1"/>
          </p:cNvSpPr>
          <p:nvPr>
            <p:ph type="title" orient="vert"/>
          </p:nvPr>
        </p:nvSpPr>
        <p:spPr>
          <a:xfrm>
            <a:off x="8405297" y="274640"/>
            <a:ext cx="26085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0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9676" y="274640"/>
            <a:ext cx="763239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Title 1"/>
          <p:cNvSpPr>
            <a:spLocks noGrp="1"/>
          </p:cNvSpPr>
          <p:nvPr>
            <p:ph type="title"/>
          </p:nvPr>
        </p:nvSpPr>
        <p:spPr>
          <a:xfrm>
            <a:off x="915808" y="4406902"/>
            <a:ext cx="9854486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28" name="Text Placeholder 2"/>
          <p:cNvSpPr>
            <a:spLocks noGrp="1"/>
          </p:cNvSpPr>
          <p:nvPr>
            <p:ph type="body" idx="1"/>
          </p:nvPr>
        </p:nvSpPr>
        <p:spPr>
          <a:xfrm>
            <a:off x="915808" y="2906713"/>
            <a:ext cx="9854486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33" name="Content Placeholder 2"/>
          <p:cNvSpPr>
            <a:spLocks noGrp="1"/>
          </p:cNvSpPr>
          <p:nvPr>
            <p:ph sz="half" idx="1"/>
          </p:nvPr>
        </p:nvSpPr>
        <p:spPr>
          <a:xfrm>
            <a:off x="579676" y="1600202"/>
            <a:ext cx="5120468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34" name="Content Placeholder 3"/>
          <p:cNvSpPr>
            <a:spLocks noGrp="1"/>
          </p:cNvSpPr>
          <p:nvPr>
            <p:ph sz="half" idx="2"/>
          </p:nvPr>
        </p:nvSpPr>
        <p:spPr>
          <a:xfrm>
            <a:off x="5893369" y="1600202"/>
            <a:ext cx="5120468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39" name="Text Placeholder 2"/>
          <p:cNvSpPr>
            <a:spLocks noGrp="1"/>
          </p:cNvSpPr>
          <p:nvPr>
            <p:ph type="body" idx="1"/>
          </p:nvPr>
        </p:nvSpPr>
        <p:spPr>
          <a:xfrm>
            <a:off x="579676" y="1535113"/>
            <a:ext cx="5122481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0" name="Content Placeholder 3"/>
          <p:cNvSpPr>
            <a:spLocks noGrp="1"/>
          </p:cNvSpPr>
          <p:nvPr>
            <p:ph sz="half" idx="2"/>
          </p:nvPr>
        </p:nvSpPr>
        <p:spPr>
          <a:xfrm>
            <a:off x="579676" y="2174875"/>
            <a:ext cx="5122481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9344" y="1535113"/>
            <a:ext cx="5124494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2" name="Content Placeholder 5"/>
          <p:cNvSpPr>
            <a:spLocks noGrp="1"/>
          </p:cNvSpPr>
          <p:nvPr>
            <p:ph sz="quarter" idx="4"/>
          </p:nvPr>
        </p:nvSpPr>
        <p:spPr>
          <a:xfrm>
            <a:off x="5889344" y="2174875"/>
            <a:ext cx="5124494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4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Title 1"/>
          <p:cNvSpPr>
            <a:spLocks noGrp="1"/>
          </p:cNvSpPr>
          <p:nvPr>
            <p:ph type="title"/>
          </p:nvPr>
        </p:nvSpPr>
        <p:spPr>
          <a:xfrm>
            <a:off x="579676" y="273050"/>
            <a:ext cx="381418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47" name="Content Placeholder 2"/>
          <p:cNvSpPr>
            <a:spLocks noGrp="1"/>
          </p:cNvSpPr>
          <p:nvPr>
            <p:ph idx="1"/>
          </p:nvPr>
        </p:nvSpPr>
        <p:spPr>
          <a:xfrm>
            <a:off x="4532742" y="273052"/>
            <a:ext cx="6481096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8" name="Text Placeholder 3"/>
          <p:cNvSpPr>
            <a:spLocks noGrp="1"/>
          </p:cNvSpPr>
          <p:nvPr>
            <p:ph type="body" sz="half" idx="2"/>
          </p:nvPr>
        </p:nvSpPr>
        <p:spPr>
          <a:xfrm>
            <a:off x="579676" y="1435102"/>
            <a:ext cx="381418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Title 1"/>
          <p:cNvSpPr>
            <a:spLocks noGrp="1"/>
          </p:cNvSpPr>
          <p:nvPr>
            <p:ph type="title"/>
          </p:nvPr>
        </p:nvSpPr>
        <p:spPr>
          <a:xfrm>
            <a:off x="2272409" y="4800600"/>
            <a:ext cx="6956108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17" name="Picture Placeholder 2"/>
          <p:cNvSpPr>
            <a:spLocks noGrp="1"/>
          </p:cNvSpPr>
          <p:nvPr>
            <p:ph type="pic" idx="1"/>
          </p:nvPr>
        </p:nvSpPr>
        <p:spPr>
          <a:xfrm>
            <a:off x="2272409" y="612775"/>
            <a:ext cx="6956108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IN"/>
          </a:p>
        </p:txBody>
      </p:sp>
      <p:sp>
        <p:nvSpPr>
          <p:cNvPr id="10487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2409" y="5367338"/>
            <a:ext cx="6956108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7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579676" y="274638"/>
            <a:ext cx="104341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579676" y="1600202"/>
            <a:ext cx="104341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579676" y="6356352"/>
            <a:ext cx="2705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E6615-F9DC-4A76-B7B9-4601F78B56CF}" type="datetimeFigureOut">
              <a:rPr lang="en-US" smtClean="0"/>
              <a:t>11/21/2021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61117" y="6356352"/>
            <a:ext cx="36712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8684" y="6356352"/>
            <a:ext cx="2705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Google Shape;54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5156438"/>
            <a:ext cx="11593513" cy="1701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4" name="TextBox 4"/>
          <p:cNvSpPr txBox="1"/>
          <p:nvPr/>
        </p:nvSpPr>
        <p:spPr>
          <a:xfrm>
            <a:off x="454411" y="2090173"/>
            <a:ext cx="106846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CLASS : UKG</a:t>
            </a:r>
          </a:p>
          <a:p>
            <a:r>
              <a:rPr lang="en-US" sz="2800" b="1" dirty="0"/>
              <a:t>SUBJECT </a:t>
            </a:r>
            <a:r>
              <a:rPr lang="en-IN" sz="2800" b="1" dirty="0"/>
              <a:t>: CONVERSATION</a:t>
            </a:r>
            <a:endParaRPr lang="en-US" sz="2800" b="1" dirty="0"/>
          </a:p>
          <a:p>
            <a:r>
              <a:rPr lang="en-US" sz="2800" b="1" dirty="0"/>
              <a:t>CHAPTER : </a:t>
            </a:r>
            <a:r>
              <a:rPr lang="en-IN" sz="2800" b="1" dirty="0"/>
              <a:t>5 </a:t>
            </a:r>
            <a:endParaRPr lang="en-US" sz="2800" b="1" dirty="0"/>
          </a:p>
          <a:p>
            <a:r>
              <a:rPr lang="en-US" sz="2800" b="1" dirty="0"/>
              <a:t>TOPIC :</a:t>
            </a:r>
            <a:r>
              <a:rPr lang="en-IN" sz="2800" b="1" dirty="0"/>
              <a:t> WHAT DO YOU DO AT HOME  ? </a:t>
            </a:r>
            <a:r>
              <a:rPr lang="en-US" sz="2800" b="1" dirty="0"/>
              <a:t>	</a:t>
            </a:r>
            <a:endParaRPr lang="en-IN" sz="2800" b="1" dirty="0"/>
          </a:p>
        </p:txBody>
      </p:sp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577823" y="260648"/>
            <a:ext cx="2782443" cy="975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830648" y="116632"/>
            <a:ext cx="2582439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99C818FB-1E00-0443-85ED-886B1197AC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95" y="116632"/>
            <a:ext cx="4857205" cy="36429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A114A6-291F-DB49-B9F8-741429D241E5}"/>
              </a:ext>
            </a:extLst>
          </p:cNvPr>
          <p:cNvSpPr txBox="1"/>
          <p:nvPr/>
        </p:nvSpPr>
        <p:spPr>
          <a:xfrm>
            <a:off x="4881417" y="2514600"/>
            <a:ext cx="60752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lphaLcParenR"/>
            </a:pPr>
            <a:r>
              <a:rPr lang="en-IN" sz="2800" b="1"/>
              <a:t>When do you eat your dinner? </a:t>
            </a:r>
          </a:p>
          <a:p>
            <a:pPr marL="457200" indent="-457200" algn="l">
              <a:buAutoNum type="alphaLcParenR"/>
            </a:pPr>
            <a:r>
              <a:rPr lang="en-IN" sz="2800" b="1"/>
              <a:t>What do you eat in your dinner? </a:t>
            </a:r>
            <a:endParaRPr lang="en-US" sz="2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770491" y="116632"/>
            <a:ext cx="2696792" cy="1070074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0" name="TextBox 80"/>
          <p:cNvSpPr txBox="1"/>
          <p:nvPr/>
        </p:nvSpPr>
        <p:spPr>
          <a:xfrm>
            <a:off x="1496796" y="3551291"/>
            <a:ext cx="929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1048591" name="TextBox 81"/>
          <p:cNvSpPr txBox="1"/>
          <p:nvPr/>
        </p:nvSpPr>
        <p:spPr>
          <a:xfrm>
            <a:off x="1556744" y="5931893"/>
            <a:ext cx="929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E3C59098-3FDE-8840-8231-10B5884E5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29" y="326507"/>
            <a:ext cx="3962400" cy="32247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EB786A-7998-4246-BBB2-F26DA80F5B92}"/>
              </a:ext>
            </a:extLst>
          </p:cNvPr>
          <p:cNvSpPr txBox="1"/>
          <p:nvPr/>
        </p:nvSpPr>
        <p:spPr>
          <a:xfrm>
            <a:off x="4881417" y="2514600"/>
            <a:ext cx="5844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lphaLcParenR"/>
            </a:pPr>
            <a:r>
              <a:rPr lang="en-IN" sz="2800" b="1"/>
              <a:t>When do you pray to God? </a:t>
            </a:r>
          </a:p>
          <a:p>
            <a:pPr marL="457200" indent="-457200" algn="l">
              <a:buAutoNum type="alphaLcParenR"/>
            </a:pPr>
            <a:r>
              <a:rPr lang="en-IN" sz="2800" b="1"/>
              <a:t>With whom do you pray to God? </a:t>
            </a:r>
            <a:endParaRPr lang="en-US" sz="28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8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31456" y="116632"/>
            <a:ext cx="2335828" cy="1019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61AE4B76-C86F-0541-9C4D-540A9DF82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29" y="116632"/>
            <a:ext cx="4296857" cy="316036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7F5A24-8339-1E4F-B2FE-B257E76AB9F6}"/>
              </a:ext>
            </a:extLst>
          </p:cNvPr>
          <p:cNvSpPr txBox="1"/>
          <p:nvPr/>
        </p:nvSpPr>
        <p:spPr>
          <a:xfrm>
            <a:off x="4881417" y="2514600"/>
            <a:ext cx="42968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AutoNum type="alphaLcParenR"/>
            </a:pPr>
            <a:r>
              <a:rPr lang="en-IN" sz="2800" b="1"/>
              <a:t>When do you go to bed? </a:t>
            </a:r>
          </a:p>
          <a:p>
            <a:pPr marL="457200" indent="-457200" algn="l">
              <a:buAutoNum type="alphaLcParenR"/>
            </a:pPr>
            <a:r>
              <a:rPr lang="en-IN" sz="2800" b="1"/>
              <a:t>Where is your bed? </a:t>
            </a:r>
            <a:endParaRPr lang="en-US" sz="28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49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324999" y="332656"/>
            <a:ext cx="2782443" cy="975844"/>
          </a:xfrm>
          <a:prstGeom prst="rect">
            <a:avLst/>
          </a:prstGeom>
          <a:noFill/>
          <a:ln>
            <a:noFill/>
          </a:ln>
        </p:spPr>
      </p:pic>
      <p:sp>
        <p:nvSpPr>
          <p:cNvPr id="1048701" name="Text Box 1"/>
          <p:cNvSpPr txBox="1"/>
          <p:nvPr/>
        </p:nvSpPr>
        <p:spPr>
          <a:xfrm>
            <a:off x="1646239" y="2785430"/>
            <a:ext cx="8301439" cy="1209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325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325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bibhasitakarbidya@gmail.com</cp:lastModifiedBy>
  <cp:revision>3</cp:revision>
  <dcterms:created xsi:type="dcterms:W3CDTF">2020-09-11T17:04:03Z</dcterms:created>
  <dcterms:modified xsi:type="dcterms:W3CDTF">2021-11-21T07:59:22Z</dcterms:modified>
</cp:coreProperties>
</file>