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12192000" cy="6858000"/>
  <p:notesSz cx="12192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383011" y="5838444"/>
            <a:ext cx="1644396" cy="81534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63109" y="1739595"/>
            <a:ext cx="1809115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2348" y="2011426"/>
            <a:ext cx="11287302" cy="34404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481366"/>
            <a:ext cx="12191999" cy="1373139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97179" y="284988"/>
            <a:ext cx="2104644" cy="1045463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BE</a:t>
            </a:r>
            <a:r>
              <a:rPr dirty="0" spc="-20"/>
              <a:t>E</a:t>
            </a:r>
            <a:r>
              <a:rPr dirty="0" spc="-5"/>
              <a:t>HIVE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299328" y="2358898"/>
            <a:ext cx="1336675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200" b="1">
                <a:latin typeface="Calibri"/>
                <a:cs typeface="Calibri"/>
              </a:rPr>
              <a:t>P</a:t>
            </a:r>
            <a:r>
              <a:rPr dirty="0" sz="2800" spc="-45" b="1">
                <a:latin typeface="Calibri"/>
                <a:cs typeface="Calibri"/>
              </a:rPr>
              <a:t>A</a:t>
            </a:r>
            <a:r>
              <a:rPr dirty="0" sz="2800" spc="-10" b="1">
                <a:latin typeface="Calibri"/>
                <a:cs typeface="Calibri"/>
              </a:rPr>
              <a:t>C</a:t>
            </a:r>
            <a:r>
              <a:rPr dirty="0" sz="2800" spc="-15" b="1">
                <a:latin typeface="Calibri"/>
                <a:cs typeface="Calibri"/>
              </a:rPr>
              <a:t>K</a:t>
            </a:r>
            <a:r>
              <a:rPr dirty="0" sz="2800" spc="-5" b="1">
                <a:latin typeface="Calibri"/>
                <a:cs typeface="Calibri"/>
              </a:rPr>
              <a:t>ING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707384" y="3146805"/>
            <a:ext cx="5129530" cy="116459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3492500" algn="l"/>
              </a:tabLst>
            </a:pPr>
            <a:r>
              <a:rPr dirty="0" sz="1850" spc="15" b="1">
                <a:latin typeface="Arial"/>
                <a:cs typeface="Arial"/>
              </a:rPr>
              <a:t>SUBJECT</a:t>
            </a:r>
            <a:r>
              <a:rPr dirty="0" sz="1850" spc="-25" b="1">
                <a:latin typeface="Arial"/>
                <a:cs typeface="Arial"/>
              </a:rPr>
              <a:t> </a:t>
            </a:r>
            <a:r>
              <a:rPr dirty="0" sz="1850" spc="5" b="1">
                <a:latin typeface="Arial"/>
                <a:cs typeface="Arial"/>
              </a:rPr>
              <a:t>:</a:t>
            </a:r>
            <a:r>
              <a:rPr dirty="0" sz="1850" spc="15" b="1">
                <a:latin typeface="Arial"/>
                <a:cs typeface="Arial"/>
              </a:rPr>
              <a:t> </a:t>
            </a:r>
            <a:r>
              <a:rPr dirty="0" sz="1850" spc="10" b="1">
                <a:latin typeface="Arial"/>
                <a:cs typeface="Arial"/>
              </a:rPr>
              <a:t>(SUBJECT</a:t>
            </a:r>
            <a:r>
              <a:rPr dirty="0" sz="1850" spc="-25" b="1">
                <a:latin typeface="Arial"/>
                <a:cs typeface="Arial"/>
              </a:rPr>
              <a:t> </a:t>
            </a:r>
            <a:r>
              <a:rPr dirty="0" sz="1850" spc="15" b="1">
                <a:latin typeface="Arial"/>
                <a:cs typeface="Arial"/>
              </a:rPr>
              <a:t>NAME)	</a:t>
            </a:r>
            <a:r>
              <a:rPr dirty="0" sz="1850" spc="10" b="1">
                <a:latin typeface="Arial"/>
                <a:cs typeface="Arial"/>
              </a:rPr>
              <a:t>ENGLISH</a:t>
            </a:r>
            <a:endParaRPr sz="1850">
              <a:latin typeface="Arial"/>
              <a:cs typeface="Arial"/>
            </a:endParaRPr>
          </a:p>
          <a:p>
            <a:pPr marL="12700">
              <a:lnSpc>
                <a:spcPts val="2205"/>
              </a:lnSpc>
              <a:spcBef>
                <a:spcPts val="25"/>
              </a:spcBef>
            </a:pPr>
            <a:r>
              <a:rPr dirty="0" sz="1850" spc="15" b="1">
                <a:latin typeface="Arial"/>
                <a:cs typeface="Arial"/>
              </a:rPr>
              <a:t>CHAPTER</a:t>
            </a:r>
            <a:r>
              <a:rPr dirty="0" sz="1850" spc="-50" b="1">
                <a:latin typeface="Arial"/>
                <a:cs typeface="Arial"/>
              </a:rPr>
              <a:t> </a:t>
            </a:r>
            <a:r>
              <a:rPr dirty="0" sz="1850" spc="15" b="1">
                <a:latin typeface="Arial"/>
                <a:cs typeface="Arial"/>
              </a:rPr>
              <a:t>NUMBER:</a:t>
            </a:r>
            <a:r>
              <a:rPr dirty="0" sz="1850" spc="-55" b="1">
                <a:latin typeface="Arial"/>
                <a:cs typeface="Arial"/>
              </a:rPr>
              <a:t> </a:t>
            </a:r>
            <a:r>
              <a:rPr dirty="0" sz="1850" spc="10" b="1">
                <a:latin typeface="Arial"/>
                <a:cs typeface="Arial"/>
              </a:rPr>
              <a:t>07</a:t>
            </a:r>
            <a:endParaRPr sz="1850">
              <a:latin typeface="Arial"/>
              <a:cs typeface="Arial"/>
            </a:endParaRPr>
          </a:p>
          <a:p>
            <a:pPr marL="12700">
              <a:lnSpc>
                <a:spcPts val="2205"/>
              </a:lnSpc>
              <a:tabLst>
                <a:tab pos="2197735" algn="l"/>
              </a:tabLst>
            </a:pPr>
            <a:r>
              <a:rPr dirty="0" sz="1850" spc="15" b="1">
                <a:latin typeface="Arial"/>
                <a:cs typeface="Arial"/>
              </a:rPr>
              <a:t>CHAPTER</a:t>
            </a:r>
            <a:r>
              <a:rPr dirty="0" sz="1850" spc="-20" b="1">
                <a:latin typeface="Arial"/>
                <a:cs typeface="Arial"/>
              </a:rPr>
              <a:t> </a:t>
            </a:r>
            <a:r>
              <a:rPr dirty="0" sz="1850" spc="15" b="1">
                <a:latin typeface="Arial"/>
                <a:cs typeface="Arial"/>
              </a:rPr>
              <a:t>NAME</a:t>
            </a:r>
            <a:r>
              <a:rPr dirty="0" sz="1850" spc="-20" b="1">
                <a:latin typeface="Arial"/>
                <a:cs typeface="Arial"/>
              </a:rPr>
              <a:t> </a:t>
            </a:r>
            <a:r>
              <a:rPr dirty="0" sz="1850" spc="5" b="1">
                <a:latin typeface="Arial"/>
                <a:cs typeface="Arial"/>
              </a:rPr>
              <a:t>:	</a:t>
            </a:r>
            <a:r>
              <a:rPr dirty="0" sz="1850" spc="-10" b="1">
                <a:latin typeface="Arial"/>
                <a:cs typeface="Arial"/>
              </a:rPr>
              <a:t>PACKING</a:t>
            </a:r>
            <a:endParaRPr sz="1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1850" spc="15" b="1">
                <a:latin typeface="Arial"/>
                <a:cs typeface="Arial"/>
              </a:rPr>
              <a:t>AUTHOR</a:t>
            </a:r>
            <a:r>
              <a:rPr dirty="0" sz="1850" spc="-50" b="1">
                <a:latin typeface="Arial"/>
                <a:cs typeface="Arial"/>
              </a:rPr>
              <a:t> </a:t>
            </a:r>
            <a:r>
              <a:rPr dirty="0" sz="1850" spc="15" b="1">
                <a:latin typeface="Arial"/>
                <a:cs typeface="Arial"/>
              </a:rPr>
              <a:t>NAME</a:t>
            </a:r>
            <a:r>
              <a:rPr dirty="0" sz="1850" spc="-35" b="1">
                <a:latin typeface="Arial"/>
                <a:cs typeface="Arial"/>
              </a:rPr>
              <a:t> </a:t>
            </a:r>
            <a:r>
              <a:rPr dirty="0" sz="1850" spc="5" b="1">
                <a:latin typeface="Arial"/>
                <a:cs typeface="Arial"/>
              </a:rPr>
              <a:t>:</a:t>
            </a:r>
            <a:r>
              <a:rPr dirty="0" sz="1850" spc="-10" b="1">
                <a:latin typeface="Arial"/>
                <a:cs typeface="Arial"/>
              </a:rPr>
              <a:t> </a:t>
            </a:r>
            <a:r>
              <a:rPr dirty="0" sz="1850" spc="15" b="1">
                <a:latin typeface="Arial"/>
                <a:cs typeface="Arial"/>
              </a:rPr>
              <a:t>JEROME</a:t>
            </a:r>
            <a:r>
              <a:rPr dirty="0" sz="1850" spc="-40" b="1">
                <a:latin typeface="Arial"/>
                <a:cs typeface="Arial"/>
              </a:rPr>
              <a:t> </a:t>
            </a:r>
            <a:r>
              <a:rPr dirty="0" sz="1850" spc="15" b="1">
                <a:latin typeface="Arial"/>
                <a:cs typeface="Arial"/>
              </a:rPr>
              <a:t>KLAPKA</a:t>
            </a:r>
            <a:r>
              <a:rPr dirty="0" sz="1850" spc="-100" b="1">
                <a:latin typeface="Arial"/>
                <a:cs typeface="Arial"/>
              </a:rPr>
              <a:t> </a:t>
            </a:r>
            <a:r>
              <a:rPr dirty="0" sz="1850" spc="15" b="1">
                <a:latin typeface="Arial"/>
                <a:cs typeface="Arial"/>
              </a:rPr>
              <a:t>JEROME</a:t>
            </a:r>
            <a:endParaRPr sz="18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3105" y="551179"/>
            <a:ext cx="3999865" cy="471805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900" spc="15">
                <a:latin typeface="Arial"/>
                <a:cs typeface="Arial"/>
              </a:rPr>
              <a:t>ABOUT</a:t>
            </a:r>
            <a:r>
              <a:rPr dirty="0" sz="2900" spc="-20">
                <a:latin typeface="Arial"/>
                <a:cs typeface="Arial"/>
              </a:rPr>
              <a:t> </a:t>
            </a:r>
            <a:r>
              <a:rPr dirty="0" sz="2900" spc="15">
                <a:latin typeface="Arial"/>
                <a:cs typeface="Arial"/>
              </a:rPr>
              <a:t>THE</a:t>
            </a:r>
            <a:r>
              <a:rPr dirty="0" sz="2900" spc="-105">
                <a:latin typeface="Arial"/>
                <a:cs typeface="Arial"/>
              </a:rPr>
              <a:t> </a:t>
            </a:r>
            <a:r>
              <a:rPr dirty="0" sz="2900" spc="15">
                <a:latin typeface="Arial"/>
                <a:cs typeface="Arial"/>
              </a:rPr>
              <a:t>AUTHOR:</a:t>
            </a:r>
            <a:endParaRPr sz="29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2846" y="2011426"/>
            <a:ext cx="8317865" cy="20180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393700" indent="-381000">
              <a:lnSpc>
                <a:spcPct val="100000"/>
              </a:lnSpc>
              <a:spcBef>
                <a:spcPts val="120"/>
              </a:spcBef>
              <a:buSzPct val="75675"/>
              <a:buFont typeface="Arial MT"/>
              <a:buChar char="•"/>
              <a:tabLst>
                <a:tab pos="393065" algn="l"/>
                <a:tab pos="393700" algn="l"/>
              </a:tabLst>
            </a:pPr>
            <a:r>
              <a:rPr dirty="0" sz="1850" spc="5">
                <a:latin typeface="Calibri"/>
                <a:cs typeface="Calibri"/>
              </a:rPr>
              <a:t>Jerome</a:t>
            </a:r>
            <a:r>
              <a:rPr dirty="0" sz="1850" spc="-3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K.</a:t>
            </a:r>
            <a:r>
              <a:rPr dirty="0" sz="1850" spc="2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Jerome</a:t>
            </a:r>
            <a:r>
              <a:rPr dirty="0" sz="1850" spc="40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was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an</a:t>
            </a:r>
            <a:r>
              <a:rPr dirty="0" sz="1850">
                <a:latin typeface="Calibri"/>
                <a:cs typeface="Calibri"/>
              </a:rPr>
              <a:t> English</a:t>
            </a:r>
            <a:r>
              <a:rPr dirty="0" sz="1850" spc="-3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writer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and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humourist,</a:t>
            </a:r>
            <a:r>
              <a:rPr dirty="0" sz="1850" spc="-3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best</a:t>
            </a:r>
            <a:r>
              <a:rPr dirty="0" sz="1850" spc="-1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known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for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the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comic</a:t>
            </a:r>
            <a:endParaRPr sz="1850">
              <a:latin typeface="Calibri"/>
              <a:cs typeface="Calibri"/>
            </a:endParaRPr>
          </a:p>
          <a:p>
            <a:pPr marL="393700" indent="-381000">
              <a:lnSpc>
                <a:spcPct val="100000"/>
              </a:lnSpc>
              <a:spcBef>
                <a:spcPts val="15"/>
              </a:spcBef>
              <a:buSzPct val="75675"/>
              <a:buFont typeface="Arial MT"/>
              <a:buChar char="•"/>
              <a:tabLst>
                <a:tab pos="393065" algn="l"/>
                <a:tab pos="393700" algn="l"/>
              </a:tabLst>
            </a:pPr>
            <a:r>
              <a:rPr dirty="0" sz="1850" spc="-5">
                <a:latin typeface="Calibri"/>
                <a:cs typeface="Calibri"/>
              </a:rPr>
              <a:t>travelogue</a:t>
            </a:r>
            <a:r>
              <a:rPr dirty="0" sz="1850" spc="-45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–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15">
                <a:latin typeface="Calibri"/>
                <a:cs typeface="Calibri"/>
              </a:rPr>
              <a:t>‘Three</a:t>
            </a:r>
            <a:r>
              <a:rPr dirty="0" sz="1850" spc="-30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Men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in</a:t>
            </a:r>
            <a:r>
              <a:rPr dirty="0" sz="1850" spc="-15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a</a:t>
            </a:r>
            <a:r>
              <a:rPr dirty="0" sz="1850" spc="15">
                <a:latin typeface="Calibri"/>
                <a:cs typeface="Calibri"/>
              </a:rPr>
              <a:t> </a:t>
            </a:r>
            <a:r>
              <a:rPr dirty="0" sz="1850" spc="-15">
                <a:latin typeface="Calibri"/>
                <a:cs typeface="Calibri"/>
              </a:rPr>
              <a:t>Boat’.</a:t>
            </a:r>
            <a:endParaRPr sz="1850">
              <a:latin typeface="Calibri"/>
              <a:cs typeface="Calibri"/>
            </a:endParaRPr>
          </a:p>
          <a:p>
            <a:pPr marL="393700" indent="-381000">
              <a:lnSpc>
                <a:spcPct val="100000"/>
              </a:lnSpc>
              <a:spcBef>
                <a:spcPts val="20"/>
              </a:spcBef>
              <a:buSzPct val="75675"/>
              <a:buFont typeface="Arial MT"/>
              <a:buChar char="•"/>
              <a:tabLst>
                <a:tab pos="393065" algn="l"/>
                <a:tab pos="393700" algn="l"/>
              </a:tabLst>
            </a:pPr>
            <a:r>
              <a:rPr dirty="0" sz="1850" spc="5">
                <a:latin typeface="Calibri"/>
                <a:cs typeface="Calibri"/>
              </a:rPr>
              <a:t>Birth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: </a:t>
            </a:r>
            <a:r>
              <a:rPr dirty="0" sz="1850" spc="10">
                <a:latin typeface="Calibri"/>
                <a:cs typeface="Calibri"/>
              </a:rPr>
              <a:t>2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May</a:t>
            </a:r>
            <a:r>
              <a:rPr dirty="0" sz="1850" spc="15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1859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, </a:t>
            </a:r>
            <a:r>
              <a:rPr dirty="0" sz="1850">
                <a:latin typeface="Calibri"/>
                <a:cs typeface="Calibri"/>
              </a:rPr>
              <a:t>Caldmore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, United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Kingdom</a:t>
            </a:r>
            <a:endParaRPr sz="1850">
              <a:latin typeface="Calibri"/>
              <a:cs typeface="Calibri"/>
            </a:endParaRPr>
          </a:p>
          <a:p>
            <a:pPr marL="393700" indent="-381000">
              <a:lnSpc>
                <a:spcPct val="100000"/>
              </a:lnSpc>
              <a:spcBef>
                <a:spcPts val="25"/>
              </a:spcBef>
              <a:buSzPct val="75675"/>
              <a:buFont typeface="Arial MT"/>
              <a:buChar char="•"/>
              <a:tabLst>
                <a:tab pos="393065" algn="l"/>
                <a:tab pos="393700" algn="l"/>
              </a:tabLst>
            </a:pPr>
            <a:r>
              <a:rPr dirty="0" sz="1850" spc="5">
                <a:latin typeface="Calibri"/>
                <a:cs typeface="Calibri"/>
              </a:rPr>
              <a:t>Death</a:t>
            </a:r>
            <a:r>
              <a:rPr dirty="0" sz="1850" spc="-3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: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14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June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1927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,Northampton</a:t>
            </a:r>
            <a:r>
              <a:rPr dirty="0" sz="1850" spc="-1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,</a:t>
            </a:r>
            <a:r>
              <a:rPr dirty="0" sz="1850" spc="-3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United</a:t>
            </a:r>
            <a:r>
              <a:rPr dirty="0" sz="1850" spc="-4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Kingdom</a:t>
            </a:r>
            <a:endParaRPr sz="1850">
              <a:latin typeface="Calibri"/>
              <a:cs typeface="Calibri"/>
            </a:endParaRPr>
          </a:p>
          <a:p>
            <a:pPr marL="393700" indent="-381000">
              <a:lnSpc>
                <a:spcPct val="100000"/>
              </a:lnSpc>
              <a:spcBef>
                <a:spcPts val="10"/>
              </a:spcBef>
              <a:buSzPct val="75675"/>
              <a:buFont typeface="Arial MT"/>
              <a:buChar char="•"/>
              <a:tabLst>
                <a:tab pos="393065" algn="l"/>
                <a:tab pos="393700" algn="l"/>
              </a:tabLst>
            </a:pPr>
            <a:r>
              <a:rPr dirty="0" sz="1850" spc="5">
                <a:latin typeface="Calibri"/>
                <a:cs typeface="Calibri"/>
              </a:rPr>
              <a:t>Full</a:t>
            </a:r>
            <a:r>
              <a:rPr dirty="0" sz="1850" spc="-25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name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:</a:t>
            </a:r>
            <a:r>
              <a:rPr dirty="0" sz="1850">
                <a:latin typeface="Calibri"/>
                <a:cs typeface="Calibri"/>
              </a:rPr>
              <a:t> Jerome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Klapka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Jerome</a:t>
            </a:r>
            <a:endParaRPr sz="1850">
              <a:latin typeface="Calibri"/>
              <a:cs typeface="Calibri"/>
            </a:endParaRPr>
          </a:p>
          <a:p>
            <a:pPr marL="393700" indent="-381000">
              <a:lnSpc>
                <a:spcPct val="100000"/>
              </a:lnSpc>
              <a:spcBef>
                <a:spcPts val="25"/>
              </a:spcBef>
              <a:buSzPct val="75675"/>
              <a:buFont typeface="Arial MT"/>
              <a:buChar char="•"/>
              <a:tabLst>
                <a:tab pos="393065" algn="l"/>
                <a:tab pos="393700" algn="l"/>
              </a:tabLst>
            </a:pPr>
            <a:r>
              <a:rPr dirty="0" sz="1850">
                <a:latin typeface="Calibri"/>
                <a:cs typeface="Calibri"/>
              </a:rPr>
              <a:t>Literary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contributions</a:t>
            </a:r>
            <a:r>
              <a:rPr dirty="0" sz="1850" spc="409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:</a:t>
            </a:r>
            <a:r>
              <a:rPr dirty="0" sz="1850" spc="15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Essay</a:t>
            </a:r>
            <a:r>
              <a:rPr dirty="0" sz="1850">
                <a:latin typeface="Calibri"/>
                <a:cs typeface="Calibri"/>
              </a:rPr>
              <a:t> collections-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Idle</a:t>
            </a:r>
            <a:r>
              <a:rPr dirty="0" sz="1850">
                <a:latin typeface="Calibri"/>
                <a:cs typeface="Calibri"/>
              </a:rPr>
              <a:t> Thoughts</a:t>
            </a:r>
            <a:r>
              <a:rPr dirty="0" sz="1850" spc="-3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of</a:t>
            </a:r>
            <a:r>
              <a:rPr dirty="0" sz="1850" spc="20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an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Idle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 spc="-20">
                <a:latin typeface="Calibri"/>
                <a:cs typeface="Calibri"/>
              </a:rPr>
              <a:t>Fellow,</a:t>
            </a:r>
            <a:r>
              <a:rPr dirty="0" sz="1850" spc="-2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Second</a:t>
            </a:r>
            <a:endParaRPr sz="1850">
              <a:latin typeface="Calibri"/>
              <a:cs typeface="Calibri"/>
            </a:endParaRPr>
          </a:p>
          <a:p>
            <a:pPr marL="393700" indent="-381000">
              <a:lnSpc>
                <a:spcPct val="100000"/>
              </a:lnSpc>
              <a:spcBef>
                <a:spcPts val="30"/>
              </a:spcBef>
              <a:buSzPct val="75675"/>
              <a:buFont typeface="Arial MT"/>
              <a:buChar char="•"/>
              <a:tabLst>
                <a:tab pos="393065" algn="l"/>
                <a:tab pos="393700" algn="l"/>
              </a:tabLst>
            </a:pPr>
            <a:r>
              <a:rPr dirty="0" sz="1850">
                <a:latin typeface="Calibri"/>
                <a:cs typeface="Calibri"/>
              </a:rPr>
              <a:t>Thoughts</a:t>
            </a:r>
            <a:r>
              <a:rPr dirty="0" sz="1850" spc="-3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of</a:t>
            </a:r>
            <a:r>
              <a:rPr dirty="0" sz="1850" spc="20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an</a:t>
            </a:r>
            <a:r>
              <a:rPr dirty="0" sz="1850" spc="5">
                <a:latin typeface="Calibri"/>
                <a:cs typeface="Calibri"/>
              </a:rPr>
              <a:t> Idle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-15">
                <a:latin typeface="Calibri"/>
                <a:cs typeface="Calibri"/>
              </a:rPr>
              <a:t>Fellow.</a:t>
            </a:r>
            <a:r>
              <a:rPr dirty="0" sz="1850" spc="-2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Sequel</a:t>
            </a:r>
            <a:r>
              <a:rPr dirty="0" sz="1850" spc="15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–</a:t>
            </a:r>
            <a:r>
              <a:rPr dirty="0" sz="1850" spc="-3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Three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Men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in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a</a:t>
            </a:r>
            <a:r>
              <a:rPr dirty="0" sz="1850" spc="2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Boat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and</a:t>
            </a:r>
            <a:r>
              <a:rPr dirty="0" sz="1850" spc="-5">
                <a:latin typeface="Calibri"/>
                <a:cs typeface="Calibri"/>
              </a:rPr>
              <a:t> several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other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novels.</a:t>
            </a:r>
            <a:endParaRPr sz="185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093707" y="1607819"/>
            <a:ext cx="2580131" cy="364235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3105" y="540511"/>
            <a:ext cx="9243060" cy="850265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900" spc="5"/>
              <a:t>CHARACTERS:</a:t>
            </a:r>
            <a:r>
              <a:rPr dirty="0" sz="2900" spc="-20"/>
              <a:t> </a:t>
            </a:r>
            <a:r>
              <a:rPr dirty="0" sz="2900" spc="10"/>
              <a:t>4</a:t>
            </a:r>
            <a:endParaRPr sz="2900"/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400">
                <a:solidFill>
                  <a:srgbClr val="000000"/>
                </a:solidFill>
                <a:latin typeface="Arial"/>
                <a:cs typeface="Arial"/>
              </a:rPr>
              <a:t>The</a:t>
            </a:r>
            <a:r>
              <a:rPr dirty="0" sz="2400" spc="-15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2400" spc="-5">
                <a:solidFill>
                  <a:srgbClr val="000000"/>
                </a:solidFill>
                <a:latin typeface="Arial"/>
                <a:cs typeface="Arial"/>
              </a:rPr>
              <a:t>narrator-Jerome,</a:t>
            </a:r>
            <a:r>
              <a:rPr dirty="0" sz="2400" spc="15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000000"/>
                </a:solidFill>
                <a:latin typeface="Arial"/>
                <a:cs typeface="Arial"/>
              </a:rPr>
              <a:t>George,</a:t>
            </a:r>
            <a:r>
              <a:rPr dirty="0" sz="2400" spc="-2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2400" spc="-5">
                <a:solidFill>
                  <a:srgbClr val="000000"/>
                </a:solidFill>
                <a:latin typeface="Arial"/>
                <a:cs typeface="Arial"/>
              </a:rPr>
              <a:t>Harris</a:t>
            </a:r>
            <a:r>
              <a:rPr dirty="0" sz="2400" spc="15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000000"/>
                </a:solidFill>
                <a:latin typeface="Arial"/>
                <a:cs typeface="Arial"/>
              </a:rPr>
              <a:t>and</a:t>
            </a:r>
            <a:r>
              <a:rPr dirty="0" sz="2400" spc="-5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000000"/>
                </a:solidFill>
                <a:latin typeface="Arial"/>
                <a:cs typeface="Arial"/>
              </a:rPr>
              <a:t>the</a:t>
            </a:r>
            <a:r>
              <a:rPr dirty="0" sz="2400" spc="-15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000000"/>
                </a:solidFill>
                <a:latin typeface="Arial"/>
                <a:cs typeface="Arial"/>
              </a:rPr>
              <a:t>dog</a:t>
            </a:r>
            <a:r>
              <a:rPr dirty="0" sz="2400" spc="-1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2400" spc="-20">
                <a:solidFill>
                  <a:srgbClr val="000000"/>
                </a:solidFill>
                <a:latin typeface="Arial"/>
                <a:cs typeface="Arial"/>
              </a:rPr>
              <a:t>Montmorency.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3105" y="2080005"/>
            <a:ext cx="11362690" cy="28721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899"/>
              </a:lnSpc>
              <a:spcBef>
                <a:spcPts val="100"/>
              </a:spcBef>
            </a:pPr>
            <a:r>
              <a:rPr dirty="0" u="heavy" sz="1850" spc="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 </a:t>
            </a:r>
            <a:r>
              <a:rPr dirty="0" u="heavy" sz="185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narrator-Jerome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: He is popularly called </a:t>
            </a:r>
            <a:r>
              <a:rPr dirty="0" sz="1850" spc="-65">
                <a:latin typeface="Calibri"/>
                <a:cs typeface="Calibri"/>
              </a:rPr>
              <a:t>‘J’. </a:t>
            </a:r>
            <a:r>
              <a:rPr dirty="0" sz="1850" spc="5">
                <a:latin typeface="Calibri"/>
                <a:cs typeface="Calibri"/>
              </a:rPr>
              <a:t>He is </a:t>
            </a:r>
            <a:r>
              <a:rPr dirty="0" sz="1850" spc="10">
                <a:latin typeface="Calibri"/>
                <a:cs typeface="Calibri"/>
              </a:rPr>
              <a:t>a </a:t>
            </a:r>
            <a:r>
              <a:rPr dirty="0" sz="1850" spc="5">
                <a:latin typeface="Calibri"/>
                <a:cs typeface="Calibri"/>
              </a:rPr>
              <a:t>hypochondriac </a:t>
            </a:r>
            <a:r>
              <a:rPr dirty="0" sz="1850" spc="10">
                <a:latin typeface="Calibri"/>
                <a:cs typeface="Calibri"/>
              </a:rPr>
              <a:t>and </a:t>
            </a:r>
            <a:r>
              <a:rPr dirty="0" sz="1850" spc="5">
                <a:latin typeface="Calibri"/>
                <a:cs typeface="Calibri"/>
              </a:rPr>
              <a:t>claims </a:t>
            </a:r>
            <a:r>
              <a:rPr dirty="0" sz="1850" spc="-5">
                <a:latin typeface="Calibri"/>
                <a:cs typeface="Calibri"/>
              </a:rPr>
              <a:t>to </a:t>
            </a:r>
            <a:r>
              <a:rPr dirty="0" sz="1850" spc="5">
                <a:latin typeface="Calibri"/>
                <a:cs typeface="Calibri"/>
              </a:rPr>
              <a:t>be </a:t>
            </a:r>
            <a:r>
              <a:rPr dirty="0" sz="1850" spc="-5">
                <a:latin typeface="Calibri"/>
                <a:cs typeface="Calibri"/>
              </a:rPr>
              <a:t>intelligent </a:t>
            </a:r>
            <a:r>
              <a:rPr dirty="0" sz="1850">
                <a:latin typeface="Calibri"/>
                <a:cs typeface="Calibri"/>
              </a:rPr>
              <a:t>,hardworking </a:t>
            </a:r>
            <a:r>
              <a:rPr dirty="0" sz="1850" spc="10">
                <a:latin typeface="Calibri"/>
                <a:cs typeface="Calibri"/>
              </a:rPr>
              <a:t>and </a:t>
            </a:r>
            <a:r>
              <a:rPr dirty="0" sz="1850" spc="15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competent,but</a:t>
            </a:r>
            <a:r>
              <a:rPr dirty="0" sz="1850" spc="-2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his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behaviour</a:t>
            </a:r>
            <a:r>
              <a:rPr dirty="0" sz="1850" spc="-2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in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the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novel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suggests</a:t>
            </a:r>
            <a:r>
              <a:rPr dirty="0" sz="1850" spc="-3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otherwise.</a:t>
            </a:r>
            <a:r>
              <a:rPr dirty="0" sz="1850" spc="-25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He</a:t>
            </a:r>
            <a:r>
              <a:rPr dirty="0" sz="1850" spc="15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admits</a:t>
            </a:r>
            <a:r>
              <a:rPr dirty="0" sz="1850" spc="-3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that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he</a:t>
            </a:r>
            <a:r>
              <a:rPr dirty="0" sz="1850" spc="-1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loves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to</a:t>
            </a:r>
            <a:r>
              <a:rPr dirty="0" sz="1850" spc="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sit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and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watch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a</a:t>
            </a:r>
            <a:r>
              <a:rPr dirty="0" sz="1850" spc="1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piece</a:t>
            </a:r>
            <a:r>
              <a:rPr dirty="0" sz="1850" spc="-3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of</a:t>
            </a:r>
            <a:r>
              <a:rPr dirty="0" sz="1850" spc="2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work </a:t>
            </a:r>
            <a:r>
              <a:rPr dirty="0" sz="1850" spc="-40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but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never</a:t>
            </a:r>
            <a:r>
              <a:rPr dirty="0" sz="1850" spc="-2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gets</a:t>
            </a:r>
            <a:r>
              <a:rPr dirty="0" sz="1850" spc="-2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up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to</a:t>
            </a:r>
            <a:r>
              <a:rPr dirty="0" sz="1850" spc="5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execute </a:t>
            </a:r>
            <a:r>
              <a:rPr dirty="0" sz="1850" spc="5">
                <a:latin typeface="Calibri"/>
                <a:cs typeface="Calibri"/>
              </a:rPr>
              <a:t>it.</a:t>
            </a:r>
            <a:endParaRPr sz="1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u="heavy" sz="185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George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:</a:t>
            </a:r>
            <a:r>
              <a:rPr dirty="0" sz="1850" spc="3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He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is</a:t>
            </a:r>
            <a:r>
              <a:rPr dirty="0" sz="1850" spc="10">
                <a:latin typeface="Calibri"/>
                <a:cs typeface="Calibri"/>
              </a:rPr>
              <a:t> a</a:t>
            </a:r>
            <a:r>
              <a:rPr dirty="0" sz="1850" spc="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good-natured </a:t>
            </a:r>
            <a:r>
              <a:rPr dirty="0" sz="1850" spc="-10">
                <a:latin typeface="Calibri"/>
                <a:cs typeface="Calibri"/>
              </a:rPr>
              <a:t>banker</a:t>
            </a:r>
            <a:r>
              <a:rPr dirty="0" sz="1850" spc="-25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and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one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of </a:t>
            </a:r>
            <a:r>
              <a:rPr dirty="0" sz="1850" spc="-30">
                <a:latin typeface="Calibri"/>
                <a:cs typeface="Calibri"/>
              </a:rPr>
              <a:t>J’s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best</a:t>
            </a:r>
            <a:r>
              <a:rPr dirty="0" sz="1850" spc="-1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friends.</a:t>
            </a:r>
            <a:r>
              <a:rPr dirty="0" sz="1850" spc="-2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Of</a:t>
            </a:r>
            <a:r>
              <a:rPr dirty="0" sz="1850" spc="15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the</a:t>
            </a:r>
            <a:r>
              <a:rPr dirty="0" sz="1850" spc="-1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three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men,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he</a:t>
            </a:r>
            <a:r>
              <a:rPr dirty="0" sz="1850" spc="-1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is</a:t>
            </a:r>
            <a:r>
              <a:rPr dirty="0" sz="1850" spc="10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portrayed</a:t>
            </a:r>
            <a:r>
              <a:rPr dirty="0" sz="1850" spc="-1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as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the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only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one</a:t>
            </a:r>
            <a:endParaRPr sz="1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z="1850" spc="10">
                <a:latin typeface="Calibri"/>
                <a:cs typeface="Calibri"/>
              </a:rPr>
              <a:t>who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is</a:t>
            </a:r>
            <a:r>
              <a:rPr dirty="0" sz="1850" spc="1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seriously</a:t>
            </a:r>
            <a:r>
              <a:rPr dirty="0" sz="1850" spc="-2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dedicated</a:t>
            </a:r>
            <a:r>
              <a:rPr dirty="0" sz="1850" spc="-4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to</a:t>
            </a:r>
            <a:r>
              <a:rPr dirty="0" sz="1850" spc="1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his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job.</a:t>
            </a:r>
            <a:r>
              <a:rPr dirty="0" sz="1850" spc="1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However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,</a:t>
            </a:r>
            <a:r>
              <a:rPr dirty="0" sz="1850" spc="1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he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is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equally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bad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at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packing.</a:t>
            </a:r>
            <a:endParaRPr sz="1850">
              <a:latin typeface="Calibri"/>
              <a:cs typeface="Calibri"/>
            </a:endParaRPr>
          </a:p>
          <a:p>
            <a:pPr algn="just" marL="12700" marR="197485">
              <a:lnSpc>
                <a:spcPct val="101099"/>
              </a:lnSpc>
            </a:pPr>
            <a:r>
              <a:rPr dirty="0" u="heavy" sz="185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Harris</a:t>
            </a:r>
            <a:r>
              <a:rPr dirty="0" sz="1850">
                <a:latin typeface="Calibri"/>
                <a:cs typeface="Calibri"/>
              </a:rPr>
              <a:t>: </a:t>
            </a:r>
            <a:r>
              <a:rPr dirty="0" sz="1850" spc="5">
                <a:latin typeface="Calibri"/>
                <a:cs typeface="Calibri"/>
              </a:rPr>
              <a:t>He is also </a:t>
            </a:r>
            <a:r>
              <a:rPr dirty="0" sz="1850" spc="10">
                <a:latin typeface="Calibri"/>
                <a:cs typeface="Calibri"/>
              </a:rPr>
              <a:t>a </a:t>
            </a:r>
            <a:r>
              <a:rPr dirty="0" sz="1850" spc="5">
                <a:latin typeface="Calibri"/>
                <a:cs typeface="Calibri"/>
              </a:rPr>
              <a:t>very </a:t>
            </a:r>
            <a:r>
              <a:rPr dirty="0" sz="1850">
                <a:latin typeface="Calibri"/>
                <a:cs typeface="Calibri"/>
              </a:rPr>
              <a:t>good </a:t>
            </a:r>
            <a:r>
              <a:rPr dirty="0" sz="1850" spc="5">
                <a:latin typeface="Calibri"/>
                <a:cs typeface="Calibri"/>
              </a:rPr>
              <a:t>friend of </a:t>
            </a:r>
            <a:r>
              <a:rPr dirty="0" sz="1850">
                <a:latin typeface="Calibri"/>
                <a:cs typeface="Calibri"/>
              </a:rPr>
              <a:t>George </a:t>
            </a:r>
            <a:r>
              <a:rPr dirty="0" sz="1850" spc="10">
                <a:latin typeface="Calibri"/>
                <a:cs typeface="Calibri"/>
              </a:rPr>
              <a:t>and </a:t>
            </a:r>
            <a:r>
              <a:rPr dirty="0" sz="1850" spc="5">
                <a:latin typeface="Calibri"/>
                <a:cs typeface="Calibri"/>
              </a:rPr>
              <a:t>J .He is </a:t>
            </a:r>
            <a:r>
              <a:rPr dirty="0" sz="1850">
                <a:latin typeface="Calibri"/>
                <a:cs typeface="Calibri"/>
              </a:rPr>
              <a:t>criticized by </a:t>
            </a:r>
            <a:r>
              <a:rPr dirty="0" sz="1850" spc="5">
                <a:latin typeface="Calibri"/>
                <a:cs typeface="Calibri"/>
              </a:rPr>
              <a:t>his friends </a:t>
            </a:r>
            <a:r>
              <a:rPr dirty="0" sz="1850" spc="-5">
                <a:latin typeface="Calibri"/>
                <a:cs typeface="Calibri"/>
              </a:rPr>
              <a:t>for </a:t>
            </a:r>
            <a:r>
              <a:rPr dirty="0" sz="1850" spc="5">
                <a:latin typeface="Calibri"/>
                <a:cs typeface="Calibri"/>
              </a:rPr>
              <a:t>being lazy </a:t>
            </a:r>
            <a:r>
              <a:rPr dirty="0" sz="1850" spc="10">
                <a:latin typeface="Calibri"/>
                <a:cs typeface="Calibri"/>
              </a:rPr>
              <a:t>and </a:t>
            </a:r>
            <a:r>
              <a:rPr dirty="0" sz="1850">
                <a:latin typeface="Calibri"/>
                <a:cs typeface="Calibri"/>
              </a:rPr>
              <a:t>uncultured.He </a:t>
            </a:r>
            <a:r>
              <a:rPr dirty="0" sz="1850" spc="5">
                <a:latin typeface="Calibri"/>
                <a:cs typeface="Calibri"/>
              </a:rPr>
              <a:t>is </a:t>
            </a:r>
            <a:r>
              <a:rPr dirty="0" sz="1850" spc="-40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also</a:t>
            </a:r>
            <a:r>
              <a:rPr dirty="0" sz="1850">
                <a:latin typeface="Calibri"/>
                <a:cs typeface="Calibri"/>
              </a:rPr>
              <a:t> vain.He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shares</a:t>
            </a:r>
            <a:r>
              <a:rPr dirty="0" sz="1850" spc="-30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the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same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talents</a:t>
            </a:r>
            <a:r>
              <a:rPr dirty="0" sz="1850" spc="-4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of</a:t>
            </a:r>
            <a:r>
              <a:rPr dirty="0" sz="1850" spc="1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bad-packing</a:t>
            </a:r>
            <a:r>
              <a:rPr dirty="0" sz="1850" spc="-40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with</a:t>
            </a:r>
            <a:r>
              <a:rPr dirty="0" sz="1850" spc="-1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his</a:t>
            </a:r>
            <a:r>
              <a:rPr dirty="0" sz="1850" spc="-2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friends.</a:t>
            </a:r>
            <a:endParaRPr sz="1850">
              <a:latin typeface="Calibri"/>
              <a:cs typeface="Calibri"/>
            </a:endParaRPr>
          </a:p>
          <a:p>
            <a:pPr algn="just" marL="12700" marR="176530">
              <a:lnSpc>
                <a:spcPct val="100800"/>
              </a:lnSpc>
              <a:spcBef>
                <a:spcPts val="10"/>
              </a:spcBef>
            </a:pPr>
            <a:r>
              <a:rPr dirty="0" u="heavy" sz="1850" spc="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Montmorency</a:t>
            </a:r>
            <a:r>
              <a:rPr dirty="0" sz="1850" spc="5">
                <a:latin typeface="Calibri"/>
                <a:cs typeface="Calibri"/>
              </a:rPr>
              <a:t>: He is also </a:t>
            </a:r>
            <a:r>
              <a:rPr dirty="0" sz="1850" spc="10">
                <a:latin typeface="Calibri"/>
                <a:cs typeface="Calibri"/>
              </a:rPr>
              <a:t>a </a:t>
            </a:r>
            <a:r>
              <a:rPr dirty="0" sz="1850">
                <a:latin typeface="Calibri"/>
                <a:cs typeface="Calibri"/>
              </a:rPr>
              <a:t>crew </a:t>
            </a:r>
            <a:r>
              <a:rPr dirty="0" sz="1850" spc="10">
                <a:latin typeface="Calibri"/>
                <a:cs typeface="Calibri"/>
              </a:rPr>
              <a:t>member </a:t>
            </a:r>
            <a:r>
              <a:rPr dirty="0" sz="1850" spc="5">
                <a:latin typeface="Calibri"/>
                <a:cs typeface="Calibri"/>
              </a:rPr>
              <a:t>of </a:t>
            </a:r>
            <a:r>
              <a:rPr dirty="0" sz="1850" spc="10">
                <a:latin typeface="Calibri"/>
                <a:cs typeface="Calibri"/>
              </a:rPr>
              <a:t>the </a:t>
            </a:r>
            <a:r>
              <a:rPr dirty="0" sz="1850" spc="5">
                <a:latin typeface="Calibri"/>
                <a:cs typeface="Calibri"/>
              </a:rPr>
              <a:t>boat along </a:t>
            </a:r>
            <a:r>
              <a:rPr dirty="0" sz="1850" spc="10">
                <a:latin typeface="Calibri"/>
                <a:cs typeface="Calibri"/>
              </a:rPr>
              <a:t>the Thames. </a:t>
            </a:r>
            <a:r>
              <a:rPr dirty="0" sz="1850" spc="-10">
                <a:latin typeface="Calibri"/>
                <a:cs typeface="Calibri"/>
              </a:rPr>
              <a:t>J, </a:t>
            </a:r>
            <a:r>
              <a:rPr dirty="0" sz="1850">
                <a:latin typeface="Calibri"/>
                <a:cs typeface="Calibri"/>
              </a:rPr>
              <a:t>George </a:t>
            </a:r>
            <a:r>
              <a:rPr dirty="0" sz="1850" spc="5">
                <a:latin typeface="Calibri"/>
                <a:cs typeface="Calibri"/>
              </a:rPr>
              <a:t>and Harris, swear continually that </a:t>
            </a:r>
            <a:r>
              <a:rPr dirty="0" sz="1850" spc="-40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Montmorency is </a:t>
            </a:r>
            <a:r>
              <a:rPr dirty="0" sz="1850">
                <a:latin typeface="Calibri"/>
                <a:cs typeface="Calibri"/>
              </a:rPr>
              <a:t>always fighting </a:t>
            </a:r>
            <a:r>
              <a:rPr dirty="0" sz="1850" spc="10">
                <a:latin typeface="Calibri"/>
                <a:cs typeface="Calibri"/>
              </a:rPr>
              <a:t>and </a:t>
            </a:r>
            <a:r>
              <a:rPr dirty="0" sz="1850" spc="-5">
                <a:latin typeface="Calibri"/>
                <a:cs typeface="Calibri"/>
              </a:rPr>
              <a:t>woulkd </a:t>
            </a:r>
            <a:r>
              <a:rPr dirty="0" sz="1850">
                <a:latin typeface="Calibri"/>
                <a:cs typeface="Calibri"/>
              </a:rPr>
              <a:t>fight </a:t>
            </a:r>
            <a:r>
              <a:rPr dirty="0" sz="1850" spc="-5">
                <a:latin typeface="Calibri"/>
                <a:cs typeface="Calibri"/>
              </a:rPr>
              <a:t>any </a:t>
            </a:r>
            <a:r>
              <a:rPr dirty="0" sz="1850">
                <a:latin typeface="Calibri"/>
                <a:cs typeface="Calibri"/>
              </a:rPr>
              <a:t>other dog. However </a:t>
            </a:r>
            <a:r>
              <a:rPr dirty="0" sz="1850" spc="5">
                <a:latin typeface="Calibri"/>
                <a:cs typeface="Calibri"/>
              </a:rPr>
              <a:t>he is </a:t>
            </a:r>
            <a:r>
              <a:rPr dirty="0" sz="1850">
                <a:latin typeface="Calibri"/>
                <a:cs typeface="Calibri"/>
              </a:rPr>
              <a:t>repelled by cats. </a:t>
            </a:r>
            <a:r>
              <a:rPr dirty="0" sz="1850" spc="5">
                <a:latin typeface="Calibri"/>
                <a:cs typeface="Calibri"/>
              </a:rPr>
              <a:t>His purpose in </a:t>
            </a:r>
            <a:r>
              <a:rPr dirty="0" sz="1850" spc="-5">
                <a:latin typeface="Calibri"/>
                <a:cs typeface="Calibri"/>
              </a:rPr>
              <a:t>life </a:t>
            </a:r>
            <a:r>
              <a:rPr dirty="0" sz="1850" spc="5">
                <a:latin typeface="Calibri"/>
                <a:cs typeface="Calibri"/>
              </a:rPr>
              <a:t>is </a:t>
            </a:r>
            <a:r>
              <a:rPr dirty="0" sz="1850" spc="-40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to</a:t>
            </a:r>
            <a:r>
              <a:rPr dirty="0" sz="1850" spc="-5">
                <a:latin typeface="Calibri"/>
                <a:cs typeface="Calibri"/>
              </a:rPr>
              <a:t> create </a:t>
            </a:r>
            <a:r>
              <a:rPr dirty="0" sz="1850">
                <a:latin typeface="Calibri"/>
                <a:cs typeface="Calibri"/>
              </a:rPr>
              <a:t>trouble</a:t>
            </a:r>
            <a:r>
              <a:rPr dirty="0" sz="1850" spc="-35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for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others</a:t>
            </a:r>
            <a:r>
              <a:rPr dirty="0" sz="1850" spc="-15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and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get</a:t>
            </a:r>
            <a:r>
              <a:rPr dirty="0" sz="1850" spc="-15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kicked</a:t>
            </a:r>
            <a:r>
              <a:rPr dirty="0" sz="1850" spc="-3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at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.</a:t>
            </a:r>
            <a:endParaRPr sz="18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2846" y="469214"/>
            <a:ext cx="3097530" cy="472440"/>
          </a:xfrm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900" spc="-25"/>
              <a:t>STORY</a:t>
            </a:r>
            <a:r>
              <a:rPr dirty="0" sz="2900" spc="-35"/>
              <a:t> </a:t>
            </a:r>
            <a:r>
              <a:rPr dirty="0" sz="2900" spc="10"/>
              <a:t>HIGHLIGHTS:</a:t>
            </a:r>
            <a:endParaRPr sz="29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375920" marR="661670" indent="-342900">
              <a:lnSpc>
                <a:spcPct val="100499"/>
              </a:lnSpc>
              <a:spcBef>
                <a:spcPts val="110"/>
              </a:spcBef>
              <a:buSzPct val="75675"/>
              <a:buFont typeface="Arial MT"/>
              <a:buChar char="•"/>
              <a:tabLst>
                <a:tab pos="428625" algn="l"/>
                <a:tab pos="429259" algn="l"/>
              </a:tabLst>
            </a:pPr>
            <a:r>
              <a:rPr dirty="0"/>
              <a:t>	</a:t>
            </a:r>
            <a:r>
              <a:rPr dirty="0" spc="5"/>
              <a:t>The </a:t>
            </a:r>
            <a:r>
              <a:rPr dirty="0" spc="-5"/>
              <a:t>narrator </a:t>
            </a:r>
            <a:r>
              <a:rPr dirty="0"/>
              <a:t>of </a:t>
            </a:r>
            <a:r>
              <a:rPr dirty="0" spc="10"/>
              <a:t>the </a:t>
            </a:r>
            <a:r>
              <a:rPr dirty="0" spc="-5"/>
              <a:t>story </a:t>
            </a:r>
            <a:r>
              <a:rPr dirty="0" spc="10"/>
              <a:t>and </a:t>
            </a:r>
            <a:r>
              <a:rPr dirty="0" spc="5"/>
              <a:t>his two friends </a:t>
            </a:r>
            <a:r>
              <a:rPr dirty="0"/>
              <a:t>decided to go </a:t>
            </a:r>
            <a:r>
              <a:rPr dirty="0" spc="5"/>
              <a:t>on </a:t>
            </a:r>
            <a:r>
              <a:rPr dirty="0" spc="10"/>
              <a:t>a </a:t>
            </a:r>
            <a:r>
              <a:rPr dirty="0"/>
              <a:t>holiday </a:t>
            </a:r>
            <a:r>
              <a:rPr dirty="0" spc="5"/>
              <a:t>or </a:t>
            </a:r>
            <a:r>
              <a:rPr dirty="0"/>
              <a:t>more accurately </a:t>
            </a:r>
            <a:r>
              <a:rPr dirty="0" spc="10"/>
              <a:t>–a </a:t>
            </a:r>
            <a:r>
              <a:rPr dirty="0"/>
              <a:t>boat </a:t>
            </a:r>
            <a:r>
              <a:rPr dirty="0" spc="5"/>
              <a:t>trip on </a:t>
            </a:r>
            <a:r>
              <a:rPr dirty="0" spc="-405"/>
              <a:t> </a:t>
            </a:r>
            <a:r>
              <a:rPr dirty="0" spc="5"/>
              <a:t>Thames.</a:t>
            </a:r>
          </a:p>
          <a:p>
            <a:pPr marL="375920" indent="-342900">
              <a:lnSpc>
                <a:spcPct val="100000"/>
              </a:lnSpc>
              <a:spcBef>
                <a:spcPts val="25"/>
              </a:spcBef>
              <a:buSzPct val="75675"/>
              <a:buFont typeface="Arial MT"/>
              <a:buChar char="•"/>
              <a:tabLst>
                <a:tab pos="375285" algn="l"/>
                <a:tab pos="375920" algn="l"/>
              </a:tabLst>
            </a:pPr>
            <a:r>
              <a:rPr dirty="0" spc="5"/>
              <a:t>The</a:t>
            </a:r>
            <a:r>
              <a:rPr dirty="0" spc="-15"/>
              <a:t> </a:t>
            </a:r>
            <a:r>
              <a:rPr dirty="0" spc="5"/>
              <a:t>question</a:t>
            </a:r>
            <a:r>
              <a:rPr dirty="0" spc="-50"/>
              <a:t> </a:t>
            </a:r>
            <a:r>
              <a:rPr dirty="0" spc="5"/>
              <a:t>of packing</a:t>
            </a:r>
            <a:r>
              <a:rPr dirty="0" spc="390"/>
              <a:t> </a:t>
            </a:r>
            <a:r>
              <a:rPr dirty="0" spc="5"/>
              <a:t>the</a:t>
            </a:r>
            <a:r>
              <a:rPr dirty="0" spc="-10"/>
              <a:t> </a:t>
            </a:r>
            <a:r>
              <a:rPr dirty="0" spc="5"/>
              <a:t>things</a:t>
            </a:r>
            <a:r>
              <a:rPr dirty="0" spc="-35"/>
              <a:t> </a:t>
            </a:r>
            <a:r>
              <a:rPr dirty="0" spc="-5"/>
              <a:t>for </a:t>
            </a:r>
            <a:r>
              <a:rPr dirty="0" spc="5"/>
              <a:t>the</a:t>
            </a:r>
            <a:r>
              <a:rPr dirty="0" spc="-10"/>
              <a:t> </a:t>
            </a:r>
            <a:r>
              <a:rPr dirty="0"/>
              <a:t>journey</a:t>
            </a:r>
            <a:r>
              <a:rPr dirty="0" spc="-10"/>
              <a:t> </a:t>
            </a:r>
            <a:r>
              <a:rPr dirty="0"/>
              <a:t>arose.</a:t>
            </a:r>
          </a:p>
          <a:p>
            <a:pPr marL="375920" marR="140970" indent="-342900">
              <a:lnSpc>
                <a:spcPct val="100499"/>
              </a:lnSpc>
              <a:spcBef>
                <a:spcPts val="10"/>
              </a:spcBef>
              <a:buSzPct val="75675"/>
              <a:buFont typeface="Arial MT"/>
              <a:buChar char="•"/>
              <a:tabLst>
                <a:tab pos="375285" algn="l"/>
                <a:tab pos="375920" algn="l"/>
              </a:tabLst>
            </a:pPr>
            <a:r>
              <a:rPr dirty="0" spc="5"/>
              <a:t>The</a:t>
            </a:r>
            <a:r>
              <a:rPr dirty="0" spc="-5"/>
              <a:t> </a:t>
            </a:r>
            <a:r>
              <a:rPr dirty="0" spc="10"/>
              <a:t>author</a:t>
            </a:r>
            <a:r>
              <a:rPr dirty="0" spc="-15"/>
              <a:t> </a:t>
            </a:r>
            <a:r>
              <a:rPr dirty="0" spc="5"/>
              <a:t>thought</a:t>
            </a:r>
            <a:r>
              <a:rPr dirty="0" spc="-20"/>
              <a:t> </a:t>
            </a:r>
            <a:r>
              <a:rPr dirty="0" spc="5"/>
              <a:t>that</a:t>
            </a:r>
            <a:r>
              <a:rPr dirty="0"/>
              <a:t> </a:t>
            </a:r>
            <a:r>
              <a:rPr dirty="0" spc="5"/>
              <a:t>he</a:t>
            </a:r>
            <a:r>
              <a:rPr dirty="0" spc="-15"/>
              <a:t> </a:t>
            </a:r>
            <a:r>
              <a:rPr dirty="0" spc="5"/>
              <a:t>was </a:t>
            </a:r>
            <a:r>
              <a:rPr dirty="0" spc="10"/>
              <a:t>an </a:t>
            </a:r>
            <a:r>
              <a:rPr dirty="0"/>
              <a:t>expert</a:t>
            </a:r>
            <a:r>
              <a:rPr dirty="0" spc="-25"/>
              <a:t> </a:t>
            </a:r>
            <a:r>
              <a:rPr dirty="0" spc="5"/>
              <a:t>in</a:t>
            </a:r>
            <a:r>
              <a:rPr dirty="0" spc="-5"/>
              <a:t> </a:t>
            </a:r>
            <a:r>
              <a:rPr dirty="0" spc="5"/>
              <a:t>packing</a:t>
            </a:r>
            <a:r>
              <a:rPr dirty="0" spc="-25"/>
              <a:t> </a:t>
            </a:r>
            <a:r>
              <a:rPr dirty="0" spc="-10"/>
              <a:t>so,</a:t>
            </a:r>
            <a:r>
              <a:rPr dirty="0" spc="10"/>
              <a:t> </a:t>
            </a:r>
            <a:r>
              <a:rPr dirty="0" spc="5"/>
              <a:t>he</a:t>
            </a:r>
            <a:r>
              <a:rPr dirty="0" spc="-5"/>
              <a:t> asked</a:t>
            </a:r>
            <a:r>
              <a:rPr dirty="0" spc="-10"/>
              <a:t> </a:t>
            </a:r>
            <a:r>
              <a:rPr dirty="0" spc="5"/>
              <a:t>his</a:t>
            </a:r>
            <a:r>
              <a:rPr dirty="0" spc="-20"/>
              <a:t> </a:t>
            </a:r>
            <a:r>
              <a:rPr dirty="0"/>
              <a:t>friends,</a:t>
            </a:r>
            <a:r>
              <a:rPr dirty="0" spc="-45"/>
              <a:t> </a:t>
            </a:r>
            <a:r>
              <a:rPr dirty="0"/>
              <a:t>George </a:t>
            </a:r>
            <a:r>
              <a:rPr dirty="0" spc="10"/>
              <a:t>and</a:t>
            </a:r>
            <a:r>
              <a:rPr dirty="0" spc="-5"/>
              <a:t> </a:t>
            </a:r>
            <a:r>
              <a:rPr dirty="0"/>
              <a:t>Harris</a:t>
            </a:r>
            <a:r>
              <a:rPr dirty="0" spc="-5"/>
              <a:t> </a:t>
            </a:r>
            <a:r>
              <a:rPr dirty="0"/>
              <a:t>to</a:t>
            </a:r>
            <a:r>
              <a:rPr dirty="0" spc="10"/>
              <a:t> </a:t>
            </a:r>
            <a:r>
              <a:rPr dirty="0" spc="-5"/>
              <a:t>leave</a:t>
            </a:r>
            <a:r>
              <a:rPr dirty="0" spc="-20"/>
              <a:t> </a:t>
            </a:r>
            <a:r>
              <a:rPr dirty="0" spc="5"/>
              <a:t>packing </a:t>
            </a:r>
            <a:r>
              <a:rPr dirty="0" spc="-405"/>
              <a:t> </a:t>
            </a:r>
            <a:r>
              <a:rPr dirty="0"/>
              <a:t>to</a:t>
            </a:r>
            <a:r>
              <a:rPr dirty="0" spc="-10"/>
              <a:t> </a:t>
            </a:r>
            <a:r>
              <a:rPr dirty="0" spc="5"/>
              <a:t>him.</a:t>
            </a:r>
          </a:p>
          <a:p>
            <a:pPr marL="375920" marR="5080" indent="-342900">
              <a:lnSpc>
                <a:spcPct val="101099"/>
              </a:lnSpc>
              <a:buSzPct val="75675"/>
              <a:buFont typeface="Arial MT"/>
              <a:buChar char="•"/>
              <a:tabLst>
                <a:tab pos="375285" algn="l"/>
                <a:tab pos="375920" algn="l"/>
              </a:tabLst>
            </a:pPr>
            <a:r>
              <a:rPr dirty="0" spc="10"/>
              <a:t>When he </a:t>
            </a:r>
            <a:r>
              <a:rPr dirty="0" spc="5"/>
              <a:t>had </a:t>
            </a:r>
            <a:r>
              <a:rPr dirty="0"/>
              <a:t>finished </a:t>
            </a:r>
            <a:r>
              <a:rPr dirty="0" spc="5"/>
              <a:t>packing, </a:t>
            </a:r>
            <a:r>
              <a:rPr dirty="0"/>
              <a:t>certain things remained </a:t>
            </a:r>
            <a:r>
              <a:rPr dirty="0" spc="5"/>
              <a:t>out. </a:t>
            </a:r>
            <a:r>
              <a:rPr dirty="0" spc="10"/>
              <a:t>He </a:t>
            </a:r>
            <a:r>
              <a:rPr dirty="0" spc="5"/>
              <a:t>had </a:t>
            </a:r>
            <a:r>
              <a:rPr dirty="0"/>
              <a:t>to </a:t>
            </a:r>
            <a:r>
              <a:rPr dirty="0" spc="5"/>
              <a:t>unpack </a:t>
            </a:r>
            <a:r>
              <a:rPr dirty="0"/>
              <a:t>again. Next </a:t>
            </a:r>
            <a:r>
              <a:rPr dirty="0" spc="10"/>
              <a:t>he </a:t>
            </a:r>
            <a:r>
              <a:rPr dirty="0"/>
              <a:t>realized </a:t>
            </a:r>
            <a:r>
              <a:rPr dirty="0" spc="10"/>
              <a:t>he </a:t>
            </a:r>
            <a:r>
              <a:rPr dirty="0" spc="5"/>
              <a:t>would </a:t>
            </a:r>
            <a:r>
              <a:rPr dirty="0" spc="10"/>
              <a:t> need</a:t>
            </a:r>
            <a:r>
              <a:rPr dirty="0" spc="-35"/>
              <a:t> </a:t>
            </a:r>
            <a:r>
              <a:rPr dirty="0"/>
              <a:t>certain</a:t>
            </a:r>
            <a:r>
              <a:rPr dirty="0" spc="-15"/>
              <a:t> </a:t>
            </a:r>
            <a:r>
              <a:rPr dirty="0" spc="5"/>
              <a:t>things</a:t>
            </a:r>
            <a:r>
              <a:rPr dirty="0" spc="-25"/>
              <a:t> </a:t>
            </a:r>
            <a:r>
              <a:rPr dirty="0" spc="5"/>
              <a:t>in</a:t>
            </a:r>
            <a:r>
              <a:rPr dirty="0" spc="-5"/>
              <a:t> </a:t>
            </a:r>
            <a:r>
              <a:rPr dirty="0" spc="10"/>
              <a:t>the</a:t>
            </a:r>
            <a:r>
              <a:rPr dirty="0" spc="-5"/>
              <a:t> </a:t>
            </a:r>
            <a:r>
              <a:rPr dirty="0" spc="10"/>
              <a:t>morning</a:t>
            </a:r>
            <a:r>
              <a:rPr dirty="0" spc="-25"/>
              <a:t> </a:t>
            </a:r>
            <a:r>
              <a:rPr dirty="0" spc="-10"/>
              <a:t>so,</a:t>
            </a:r>
            <a:r>
              <a:rPr dirty="0" spc="-5"/>
              <a:t> </a:t>
            </a:r>
            <a:r>
              <a:rPr dirty="0" spc="10"/>
              <a:t>another</a:t>
            </a:r>
            <a:r>
              <a:rPr dirty="0" spc="-10"/>
              <a:t> </a:t>
            </a:r>
            <a:r>
              <a:rPr dirty="0"/>
              <a:t>round</a:t>
            </a:r>
            <a:r>
              <a:rPr dirty="0" spc="-20"/>
              <a:t> </a:t>
            </a:r>
            <a:r>
              <a:rPr dirty="0" spc="5"/>
              <a:t>of</a:t>
            </a:r>
            <a:r>
              <a:rPr dirty="0" spc="15"/>
              <a:t> </a:t>
            </a:r>
            <a:r>
              <a:rPr dirty="0" spc="5"/>
              <a:t>packing</a:t>
            </a:r>
            <a:r>
              <a:rPr dirty="0" spc="-35"/>
              <a:t> </a:t>
            </a:r>
            <a:r>
              <a:rPr dirty="0" spc="10"/>
              <a:t>and</a:t>
            </a:r>
            <a:r>
              <a:rPr dirty="0" spc="-5"/>
              <a:t> </a:t>
            </a:r>
            <a:r>
              <a:rPr dirty="0" spc="5"/>
              <a:t>unpacking</a:t>
            </a:r>
            <a:r>
              <a:rPr dirty="0" spc="-25"/>
              <a:t> </a:t>
            </a:r>
            <a:r>
              <a:rPr dirty="0" spc="-5"/>
              <a:t>followed</a:t>
            </a:r>
            <a:r>
              <a:rPr dirty="0"/>
              <a:t> </a:t>
            </a:r>
            <a:r>
              <a:rPr dirty="0" spc="5"/>
              <a:t>.</a:t>
            </a:r>
            <a:r>
              <a:rPr dirty="0" spc="10"/>
              <a:t> </a:t>
            </a:r>
            <a:r>
              <a:rPr dirty="0" spc="5"/>
              <a:t>This</a:t>
            </a:r>
            <a:r>
              <a:rPr dirty="0" spc="-25"/>
              <a:t> </a:t>
            </a:r>
            <a:r>
              <a:rPr dirty="0" spc="5"/>
              <a:t>continued</a:t>
            </a:r>
            <a:r>
              <a:rPr dirty="0" spc="-5"/>
              <a:t> late</a:t>
            </a:r>
            <a:r>
              <a:rPr dirty="0" spc="-40"/>
              <a:t> </a:t>
            </a:r>
            <a:r>
              <a:rPr dirty="0"/>
              <a:t>into </a:t>
            </a:r>
            <a:r>
              <a:rPr dirty="0" spc="-400"/>
              <a:t> </a:t>
            </a:r>
            <a:r>
              <a:rPr dirty="0" spc="10"/>
              <a:t>the</a:t>
            </a:r>
            <a:r>
              <a:rPr dirty="0" spc="-15"/>
              <a:t> </a:t>
            </a:r>
            <a:r>
              <a:rPr dirty="0"/>
              <a:t>night.</a:t>
            </a:r>
          </a:p>
          <a:p>
            <a:pPr marL="375920" indent="-342900">
              <a:lnSpc>
                <a:spcPct val="100000"/>
              </a:lnSpc>
              <a:spcBef>
                <a:spcPts val="15"/>
              </a:spcBef>
              <a:buSzPct val="75675"/>
              <a:buFont typeface="Arial MT"/>
              <a:buChar char="•"/>
              <a:tabLst>
                <a:tab pos="375285" algn="l"/>
                <a:tab pos="375920" algn="l"/>
              </a:tabLst>
            </a:pPr>
            <a:r>
              <a:rPr dirty="0" spc="5"/>
              <a:t>The</a:t>
            </a:r>
            <a:r>
              <a:rPr dirty="0" spc="-10"/>
              <a:t> </a:t>
            </a:r>
            <a:r>
              <a:rPr dirty="0" spc="5"/>
              <a:t>packing</a:t>
            </a:r>
            <a:r>
              <a:rPr dirty="0" spc="-35"/>
              <a:t> </a:t>
            </a:r>
            <a:r>
              <a:rPr dirty="0" spc="5"/>
              <a:t>was</a:t>
            </a:r>
            <a:r>
              <a:rPr dirty="0"/>
              <a:t> still</a:t>
            </a:r>
            <a:r>
              <a:rPr dirty="0" spc="-20"/>
              <a:t> </a:t>
            </a:r>
            <a:r>
              <a:rPr dirty="0" spc="5"/>
              <a:t>not </a:t>
            </a:r>
            <a:r>
              <a:rPr dirty="0"/>
              <a:t>complete,</a:t>
            </a:r>
            <a:r>
              <a:rPr dirty="0" spc="-45"/>
              <a:t> </a:t>
            </a:r>
            <a:r>
              <a:rPr dirty="0" spc="-10"/>
              <a:t>fed</a:t>
            </a:r>
            <a:r>
              <a:rPr dirty="0"/>
              <a:t> </a:t>
            </a:r>
            <a:r>
              <a:rPr dirty="0" spc="5"/>
              <a:t>up,</a:t>
            </a:r>
            <a:r>
              <a:rPr dirty="0" spc="-10"/>
              <a:t> </a:t>
            </a:r>
            <a:r>
              <a:rPr dirty="0"/>
              <a:t>Harris</a:t>
            </a:r>
            <a:r>
              <a:rPr dirty="0" spc="-5"/>
              <a:t> </a:t>
            </a:r>
            <a:r>
              <a:rPr dirty="0" spc="10"/>
              <a:t>and</a:t>
            </a:r>
            <a:r>
              <a:rPr dirty="0" spc="-5"/>
              <a:t> </a:t>
            </a:r>
            <a:r>
              <a:rPr dirty="0"/>
              <a:t>George</a:t>
            </a:r>
            <a:r>
              <a:rPr dirty="0" spc="-5"/>
              <a:t> </a:t>
            </a:r>
            <a:r>
              <a:rPr dirty="0"/>
              <a:t>undertook</a:t>
            </a:r>
            <a:r>
              <a:rPr dirty="0" spc="-25"/>
              <a:t> </a:t>
            </a:r>
            <a:r>
              <a:rPr dirty="0"/>
              <a:t>to </a:t>
            </a:r>
            <a:r>
              <a:rPr dirty="0" spc="5"/>
              <a:t>do</a:t>
            </a:r>
            <a:r>
              <a:rPr dirty="0"/>
              <a:t> </a:t>
            </a:r>
            <a:r>
              <a:rPr dirty="0" spc="5"/>
              <a:t>the</a:t>
            </a:r>
            <a:r>
              <a:rPr dirty="0" spc="-5"/>
              <a:t> rest</a:t>
            </a:r>
            <a:r>
              <a:rPr dirty="0" spc="-15"/>
              <a:t> </a:t>
            </a:r>
            <a:r>
              <a:rPr dirty="0" spc="5"/>
              <a:t>of</a:t>
            </a:r>
            <a:r>
              <a:rPr dirty="0" spc="15"/>
              <a:t> </a:t>
            </a:r>
            <a:r>
              <a:rPr dirty="0" spc="10"/>
              <a:t>the</a:t>
            </a:r>
            <a:r>
              <a:rPr dirty="0" spc="-5"/>
              <a:t> </a:t>
            </a:r>
            <a:r>
              <a:rPr dirty="0"/>
              <a:t>job.</a:t>
            </a:r>
          </a:p>
          <a:p>
            <a:pPr marL="375920" indent="-342900">
              <a:lnSpc>
                <a:spcPct val="100000"/>
              </a:lnSpc>
              <a:spcBef>
                <a:spcPts val="20"/>
              </a:spcBef>
              <a:buSzPct val="75675"/>
              <a:buFont typeface="Arial MT"/>
              <a:buChar char="•"/>
              <a:tabLst>
                <a:tab pos="375285" algn="l"/>
                <a:tab pos="375920" algn="l"/>
              </a:tabLst>
            </a:pPr>
            <a:r>
              <a:rPr dirty="0" spc="10"/>
              <a:t>But</a:t>
            </a:r>
            <a:r>
              <a:rPr dirty="0" spc="-10"/>
              <a:t> </a:t>
            </a:r>
            <a:r>
              <a:rPr dirty="0" spc="5"/>
              <a:t>they</a:t>
            </a:r>
            <a:r>
              <a:rPr dirty="0" spc="-5"/>
              <a:t> </a:t>
            </a:r>
            <a:r>
              <a:rPr dirty="0"/>
              <a:t>were</a:t>
            </a:r>
            <a:r>
              <a:rPr dirty="0" spc="-15"/>
              <a:t> </a:t>
            </a:r>
            <a:r>
              <a:rPr dirty="0" spc="5"/>
              <a:t>also</a:t>
            </a:r>
            <a:r>
              <a:rPr dirty="0" spc="-10"/>
              <a:t> </a:t>
            </a:r>
            <a:r>
              <a:rPr dirty="0" spc="5"/>
              <a:t>not</a:t>
            </a:r>
            <a:r>
              <a:rPr dirty="0"/>
              <a:t> </a:t>
            </a:r>
            <a:r>
              <a:rPr dirty="0" spc="5"/>
              <a:t>expert</a:t>
            </a:r>
            <a:r>
              <a:rPr dirty="0" spc="-30"/>
              <a:t> </a:t>
            </a:r>
            <a:r>
              <a:rPr dirty="0" spc="5"/>
              <a:t>in</a:t>
            </a:r>
            <a:r>
              <a:rPr dirty="0" spc="-5"/>
              <a:t> </a:t>
            </a:r>
            <a:r>
              <a:rPr dirty="0" spc="5"/>
              <a:t>packing.</a:t>
            </a:r>
            <a:r>
              <a:rPr dirty="0" spc="-30"/>
              <a:t> </a:t>
            </a:r>
            <a:r>
              <a:rPr dirty="0" spc="5"/>
              <a:t>They</a:t>
            </a:r>
            <a:r>
              <a:rPr dirty="0"/>
              <a:t> </a:t>
            </a:r>
            <a:r>
              <a:rPr dirty="0" spc="5"/>
              <a:t>damaged</a:t>
            </a:r>
            <a:r>
              <a:rPr dirty="0" spc="-45"/>
              <a:t> </a:t>
            </a:r>
            <a:r>
              <a:rPr dirty="0" spc="10"/>
              <a:t>a</a:t>
            </a:r>
            <a:r>
              <a:rPr dirty="0" spc="20"/>
              <a:t> </a:t>
            </a:r>
            <a:r>
              <a:rPr dirty="0" spc="5"/>
              <a:t>number</a:t>
            </a:r>
            <a:r>
              <a:rPr dirty="0" spc="-30"/>
              <a:t> </a:t>
            </a:r>
            <a:r>
              <a:rPr dirty="0" spc="5"/>
              <a:t>of</a:t>
            </a:r>
            <a:r>
              <a:rPr dirty="0" spc="15"/>
              <a:t> </a:t>
            </a:r>
            <a:r>
              <a:rPr dirty="0" spc="5"/>
              <a:t>things</a:t>
            </a:r>
            <a:r>
              <a:rPr dirty="0" spc="-40"/>
              <a:t> </a:t>
            </a:r>
            <a:r>
              <a:rPr dirty="0" spc="10"/>
              <a:t>and</a:t>
            </a:r>
            <a:r>
              <a:rPr dirty="0" spc="-5"/>
              <a:t> </a:t>
            </a:r>
            <a:r>
              <a:rPr dirty="0" spc="5"/>
              <a:t>did</a:t>
            </a:r>
            <a:r>
              <a:rPr dirty="0" spc="-10"/>
              <a:t> </a:t>
            </a:r>
            <a:r>
              <a:rPr dirty="0" spc="10"/>
              <a:t>the</a:t>
            </a:r>
            <a:r>
              <a:rPr dirty="0" spc="-20"/>
              <a:t> </a:t>
            </a:r>
            <a:r>
              <a:rPr dirty="0"/>
              <a:t>job</a:t>
            </a:r>
            <a:r>
              <a:rPr dirty="0" spc="15"/>
              <a:t> </a:t>
            </a:r>
            <a:r>
              <a:rPr dirty="0" spc="-10"/>
              <a:t>shabbily.</a:t>
            </a:r>
          </a:p>
          <a:p>
            <a:pPr marL="375920" indent="-342900">
              <a:lnSpc>
                <a:spcPct val="100000"/>
              </a:lnSpc>
              <a:spcBef>
                <a:spcPts val="25"/>
              </a:spcBef>
              <a:buSzPct val="75675"/>
              <a:buFont typeface="Arial MT"/>
              <a:buChar char="•"/>
              <a:tabLst>
                <a:tab pos="375285" algn="l"/>
                <a:tab pos="375920" algn="l"/>
              </a:tabLst>
            </a:pPr>
            <a:r>
              <a:rPr dirty="0" spc="-20"/>
              <a:t>At</a:t>
            </a:r>
            <a:r>
              <a:rPr dirty="0" spc="-5"/>
              <a:t> </a:t>
            </a:r>
            <a:r>
              <a:rPr dirty="0"/>
              <a:t>last </a:t>
            </a:r>
            <a:r>
              <a:rPr dirty="0" spc="10"/>
              <a:t>the</a:t>
            </a:r>
            <a:r>
              <a:rPr dirty="0" spc="-10"/>
              <a:t> </a:t>
            </a:r>
            <a:r>
              <a:rPr dirty="0" spc="5"/>
              <a:t>packing</a:t>
            </a:r>
            <a:r>
              <a:rPr dirty="0" spc="-40"/>
              <a:t> </a:t>
            </a:r>
            <a:r>
              <a:rPr dirty="0"/>
              <a:t>was</a:t>
            </a:r>
            <a:r>
              <a:rPr dirty="0" spc="10"/>
              <a:t> </a:t>
            </a:r>
            <a:r>
              <a:rPr dirty="0"/>
              <a:t>complete</a:t>
            </a:r>
            <a:r>
              <a:rPr dirty="0" spc="-35"/>
              <a:t> </a:t>
            </a:r>
            <a:r>
              <a:rPr dirty="0"/>
              <a:t>by</a:t>
            </a:r>
            <a:r>
              <a:rPr dirty="0" spc="10"/>
              <a:t> </a:t>
            </a:r>
            <a:r>
              <a:rPr dirty="0" spc="5"/>
              <a:t>12:50</a:t>
            </a:r>
            <a:r>
              <a:rPr dirty="0" spc="10"/>
              <a:t> </a:t>
            </a:r>
            <a:r>
              <a:rPr dirty="0" spc="5"/>
              <a:t>in</a:t>
            </a:r>
            <a:r>
              <a:rPr dirty="0" spc="-5"/>
              <a:t> </a:t>
            </a:r>
            <a:r>
              <a:rPr dirty="0" spc="10"/>
              <a:t>the</a:t>
            </a:r>
            <a:r>
              <a:rPr dirty="0" spc="-10"/>
              <a:t> </a:t>
            </a:r>
            <a:r>
              <a:rPr dirty="0"/>
              <a:t>night.</a:t>
            </a:r>
            <a:r>
              <a:rPr dirty="0" spc="-30"/>
              <a:t> </a:t>
            </a:r>
            <a:r>
              <a:rPr dirty="0" spc="5"/>
              <a:t>They</a:t>
            </a:r>
            <a:r>
              <a:rPr dirty="0" spc="-10"/>
              <a:t> </a:t>
            </a:r>
            <a:r>
              <a:rPr dirty="0" spc="5"/>
              <a:t>went</a:t>
            </a:r>
            <a:r>
              <a:rPr dirty="0" spc="-35"/>
              <a:t> </a:t>
            </a:r>
            <a:r>
              <a:rPr dirty="0"/>
              <a:t>to </a:t>
            </a:r>
            <a:r>
              <a:rPr dirty="0" spc="5"/>
              <a:t>bed</a:t>
            </a:r>
            <a:r>
              <a:rPr dirty="0" spc="-20"/>
              <a:t> </a:t>
            </a:r>
            <a:r>
              <a:rPr dirty="0" spc="10"/>
              <a:t>with</a:t>
            </a:r>
            <a:r>
              <a:rPr dirty="0" spc="-5"/>
              <a:t> </a:t>
            </a:r>
            <a:r>
              <a:rPr dirty="0" spc="10"/>
              <a:t>the</a:t>
            </a:r>
            <a:r>
              <a:rPr dirty="0" spc="-10"/>
              <a:t> </a:t>
            </a:r>
            <a:r>
              <a:rPr dirty="0"/>
              <a:t>intention</a:t>
            </a:r>
            <a:r>
              <a:rPr dirty="0" spc="-10"/>
              <a:t> </a:t>
            </a:r>
            <a:r>
              <a:rPr dirty="0" spc="5"/>
              <a:t>of</a:t>
            </a:r>
            <a:r>
              <a:rPr dirty="0" spc="-5"/>
              <a:t> </a:t>
            </a:r>
            <a:r>
              <a:rPr dirty="0" spc="5"/>
              <a:t>waking</a:t>
            </a:r>
            <a:r>
              <a:rPr dirty="0" spc="-25"/>
              <a:t> </a:t>
            </a:r>
            <a:r>
              <a:rPr dirty="0" spc="10"/>
              <a:t>up</a:t>
            </a:r>
            <a:r>
              <a:rPr dirty="0" spc="-10"/>
              <a:t> </a:t>
            </a:r>
            <a:r>
              <a:rPr dirty="0"/>
              <a:t>at </a:t>
            </a:r>
            <a:r>
              <a:rPr dirty="0" spc="10"/>
              <a:t>6:30</a:t>
            </a:r>
          </a:p>
          <a:p>
            <a:pPr marL="375920">
              <a:lnSpc>
                <a:spcPct val="100000"/>
              </a:lnSpc>
              <a:spcBef>
                <a:spcPts val="15"/>
              </a:spcBef>
            </a:pPr>
            <a:r>
              <a:rPr dirty="0" spc="5"/>
              <a:t>in</a:t>
            </a:r>
            <a:r>
              <a:rPr dirty="0" spc="-40"/>
              <a:t> </a:t>
            </a:r>
            <a:r>
              <a:rPr dirty="0" spc="10"/>
              <a:t>the</a:t>
            </a:r>
            <a:r>
              <a:rPr dirty="0" spc="-35"/>
              <a:t> </a:t>
            </a:r>
            <a:r>
              <a:rPr dirty="0" spc="10"/>
              <a:t>morning.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3105" y="540511"/>
            <a:ext cx="2215515" cy="471805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900" spc="-20"/>
              <a:t>VOCABULARY:</a:t>
            </a:r>
            <a:endParaRPr sz="2900"/>
          </a:p>
        </p:txBody>
      </p:sp>
      <p:sp>
        <p:nvSpPr>
          <p:cNvPr id="3" name="object 3"/>
          <p:cNvSpPr txBox="1"/>
          <p:nvPr/>
        </p:nvSpPr>
        <p:spPr>
          <a:xfrm>
            <a:off x="472846" y="2011426"/>
            <a:ext cx="4494530" cy="3440429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20"/>
              </a:spcBef>
              <a:buSzPct val="75675"/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50">
                <a:latin typeface="Calibri"/>
                <a:cs typeface="Calibri"/>
              </a:rPr>
              <a:t>Uncanny:</a:t>
            </a:r>
            <a:r>
              <a:rPr dirty="0" sz="1850" spc="-60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strange</a:t>
            </a:r>
            <a:endParaRPr sz="18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5"/>
              </a:spcBef>
              <a:buSzPct val="75675"/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50" spc="-10">
                <a:latin typeface="Calibri"/>
                <a:cs typeface="Calibri"/>
              </a:rPr>
              <a:t>Potter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about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: do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some</a:t>
            </a:r>
            <a:r>
              <a:rPr dirty="0" sz="1850" spc="-2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unimportant</a:t>
            </a:r>
            <a:r>
              <a:rPr dirty="0" sz="1850" spc="-2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things</a:t>
            </a:r>
            <a:endParaRPr sz="18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0"/>
              </a:spcBef>
              <a:buSzPct val="75675"/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50" spc="5">
                <a:latin typeface="Calibri"/>
                <a:cs typeface="Calibri"/>
              </a:rPr>
              <a:t>Loll:</a:t>
            </a:r>
            <a:r>
              <a:rPr dirty="0" sz="1850" spc="-2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sit</a:t>
            </a:r>
            <a:r>
              <a:rPr dirty="0" sz="1850" spc="-2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or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roll</a:t>
            </a:r>
            <a:r>
              <a:rPr dirty="0" sz="1850" spc="-25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about</a:t>
            </a:r>
            <a:r>
              <a:rPr dirty="0" sz="1850" spc="-10">
                <a:latin typeface="Calibri"/>
                <a:cs typeface="Calibri"/>
              </a:rPr>
              <a:t> lazily.</a:t>
            </a:r>
            <a:endParaRPr sz="18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5"/>
              </a:spcBef>
              <a:buSzPct val="75675"/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50" spc="5">
                <a:latin typeface="Calibri"/>
                <a:cs typeface="Calibri"/>
              </a:rPr>
              <a:t>Haunts:</a:t>
            </a:r>
            <a:r>
              <a:rPr dirty="0" sz="1850" spc="-5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repeatedly</a:t>
            </a:r>
            <a:r>
              <a:rPr dirty="0" sz="1850" spc="-4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give</a:t>
            </a:r>
            <a:r>
              <a:rPr dirty="0" sz="1850" spc="-3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trouble</a:t>
            </a:r>
            <a:endParaRPr sz="18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0"/>
              </a:spcBef>
              <a:buSzPct val="75675"/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50" spc="5">
                <a:latin typeface="Calibri"/>
                <a:cs typeface="Calibri"/>
              </a:rPr>
              <a:t>Rummaged:</a:t>
            </a:r>
            <a:r>
              <a:rPr dirty="0" sz="1850" spc="-3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searched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about</a:t>
            </a:r>
            <a:r>
              <a:rPr dirty="0" sz="1850" spc="-3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carelessly</a:t>
            </a:r>
            <a:endParaRPr sz="18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5"/>
              </a:spcBef>
              <a:buSzPct val="75675"/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50" spc="5">
                <a:latin typeface="Calibri"/>
                <a:cs typeface="Calibri"/>
              </a:rPr>
              <a:t>Chaos:</a:t>
            </a:r>
            <a:r>
              <a:rPr dirty="0" sz="1850" spc="-4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confusion</a:t>
            </a:r>
            <a:endParaRPr sz="18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0"/>
              </a:spcBef>
              <a:buSzPct val="75675"/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50" spc="10">
                <a:latin typeface="Calibri"/>
                <a:cs typeface="Calibri"/>
              </a:rPr>
              <a:t>Slammed: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closed</a:t>
            </a:r>
            <a:r>
              <a:rPr dirty="0" sz="1850" spc="-40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with</a:t>
            </a:r>
            <a:r>
              <a:rPr dirty="0" sz="1850" spc="-25">
                <a:latin typeface="Calibri"/>
                <a:cs typeface="Calibri"/>
              </a:rPr>
              <a:t> </a:t>
            </a:r>
            <a:r>
              <a:rPr dirty="0" sz="1850" spc="-10">
                <a:latin typeface="Calibri"/>
                <a:cs typeface="Calibri"/>
              </a:rPr>
              <a:t>force</a:t>
            </a:r>
            <a:endParaRPr sz="18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0"/>
              </a:spcBef>
              <a:buSzPct val="75675"/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50">
                <a:latin typeface="Calibri"/>
                <a:cs typeface="Calibri"/>
              </a:rPr>
              <a:t>Hampers:</a:t>
            </a:r>
            <a:r>
              <a:rPr dirty="0" sz="1850" spc="-35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large baskets</a:t>
            </a:r>
            <a:r>
              <a:rPr dirty="0" sz="1850" spc="-35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for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carrying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food</a:t>
            </a:r>
            <a:endParaRPr sz="18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5"/>
              </a:spcBef>
              <a:buSzPct val="75675"/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50" spc="5">
                <a:latin typeface="Calibri"/>
                <a:cs typeface="Calibri"/>
              </a:rPr>
              <a:t>Squashed:</a:t>
            </a:r>
            <a:r>
              <a:rPr dirty="0" sz="1850" spc="-75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crushed</a:t>
            </a:r>
            <a:endParaRPr sz="18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5"/>
              </a:spcBef>
              <a:buSzPct val="75675"/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50" spc="-30">
                <a:latin typeface="Calibri"/>
                <a:cs typeface="Calibri"/>
              </a:rPr>
              <a:t>Trod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on:</a:t>
            </a:r>
            <a:r>
              <a:rPr dirty="0" sz="1850" spc="-1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stepped</a:t>
            </a:r>
            <a:r>
              <a:rPr dirty="0" sz="1850" spc="-5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on</a:t>
            </a:r>
            <a:endParaRPr sz="18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0"/>
              </a:spcBef>
              <a:buSzPct val="75675"/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50">
                <a:latin typeface="Calibri"/>
                <a:cs typeface="Calibri"/>
              </a:rPr>
              <a:t>Indignantly: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in</a:t>
            </a:r>
            <a:r>
              <a:rPr dirty="0" sz="1850" spc="-5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anger</a:t>
            </a:r>
            <a:endParaRPr sz="18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5"/>
              </a:spcBef>
              <a:buSzPct val="75675"/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50" spc="5">
                <a:latin typeface="Calibri"/>
                <a:cs typeface="Calibri"/>
              </a:rPr>
              <a:t>Squirm:</a:t>
            </a:r>
            <a:r>
              <a:rPr dirty="0" sz="1850" spc="-7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enter</a:t>
            </a:r>
            <a:endParaRPr sz="18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8017" y="2178948"/>
            <a:ext cx="9333230" cy="1894839"/>
          </a:xfrm>
          <a:prstGeom prst="rect"/>
        </p:spPr>
        <p:txBody>
          <a:bodyPr wrap="square" lIns="0" tIns="13843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90"/>
              </a:spcBef>
            </a:pPr>
            <a:r>
              <a:rPr dirty="0" sz="5300" spc="15">
                <a:solidFill>
                  <a:srgbClr val="000000"/>
                </a:solidFill>
                <a:latin typeface="Arial"/>
                <a:cs typeface="Arial"/>
              </a:rPr>
              <a:t>THANKING</a:t>
            </a:r>
            <a:r>
              <a:rPr dirty="0" sz="5300" spc="-8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5300" spc="20">
                <a:solidFill>
                  <a:srgbClr val="000000"/>
                </a:solidFill>
                <a:latin typeface="Arial"/>
                <a:cs typeface="Arial"/>
              </a:rPr>
              <a:t>YOU</a:t>
            </a:r>
            <a:endParaRPr sz="53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000"/>
              </a:spcBef>
            </a:pPr>
            <a:r>
              <a:rPr dirty="0" sz="5300" spc="20">
                <a:latin typeface="Arial"/>
                <a:cs typeface="Arial"/>
              </a:rPr>
              <a:t>ODM</a:t>
            </a:r>
            <a:r>
              <a:rPr dirty="0" sz="5300" spc="-20">
                <a:latin typeface="Arial"/>
                <a:cs typeface="Arial"/>
              </a:rPr>
              <a:t> EDUCATIONAL</a:t>
            </a:r>
            <a:r>
              <a:rPr dirty="0" sz="5300" spc="-55">
                <a:latin typeface="Arial"/>
                <a:cs typeface="Arial"/>
              </a:rPr>
              <a:t> </a:t>
            </a:r>
            <a:r>
              <a:rPr dirty="0" sz="5300" spc="20">
                <a:latin typeface="Arial"/>
                <a:cs typeface="Arial"/>
              </a:rPr>
              <a:t>GROUP</a:t>
            </a:r>
            <a:endParaRPr sz="5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Viswo Vinita Samal</dc:creator>
  <dc:title>PowerPoint Presentation</dc:title>
  <dcterms:created xsi:type="dcterms:W3CDTF">2022-04-01T17:38:17Z</dcterms:created>
  <dcterms:modified xsi:type="dcterms:W3CDTF">2022-04-01T17:38:17Z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2020-08-20T00:00:00Z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2022-04-01T00:00:00Z</vt:filetime>
  </property>
</Properties>
</file>