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7" r:id="rId3"/>
    <p:sldId id="258" r:id="rId4"/>
    <p:sldId id="260" r:id="rId5"/>
    <p:sldId id="261" r:id="rId6"/>
    <p:sldId id="262" r:id="rId7"/>
    <p:sldId id="275" r:id="rId8"/>
    <p:sldId id="274" r:id="rId9"/>
    <p:sldId id="276" r:id="rId10"/>
    <p:sldId id="273" r:id="rId11"/>
    <p:sldId id="272" r:id="rId12"/>
    <p:sldId id="271" r:id="rId13"/>
    <p:sldId id="270" r:id="rId14"/>
    <p:sldId id="269" r:id="rId15"/>
    <p:sldId id="277" r:id="rId16"/>
    <p:sldId id="279" r:id="rId17"/>
    <p:sldId id="278" r:id="rId18"/>
    <p:sldId id="281" r:id="rId19"/>
    <p:sldId id="259"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7CB229-087F-4FE0-A3B2-819F67B1ACCE}"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E0046398-1834-4CC5-B80B-730A2F259E26}">
      <dgm:prSet phldrT="[Text]"/>
      <dgm:spPr/>
      <dgm:t>
        <a:bodyPr/>
        <a:lstStyle/>
        <a:p>
          <a:r>
            <a:rPr lang="en-US" b="1" dirty="0" smtClean="0">
              <a:solidFill>
                <a:srgbClr val="FF0000"/>
              </a:solidFill>
            </a:rPr>
            <a:t>Government</a:t>
          </a:r>
          <a:endParaRPr lang="en-IN" b="1" dirty="0">
            <a:solidFill>
              <a:srgbClr val="FF0000"/>
            </a:solidFill>
          </a:endParaRPr>
        </a:p>
      </dgm:t>
    </dgm:pt>
    <dgm:pt modelId="{568F113B-46CA-4CB1-9599-FBE2EFD47EC0}" type="parTrans" cxnId="{19B56FA0-9C8C-4AB2-9E57-34E248485F03}">
      <dgm:prSet/>
      <dgm:spPr/>
      <dgm:t>
        <a:bodyPr/>
        <a:lstStyle/>
        <a:p>
          <a:endParaRPr lang="en-IN"/>
        </a:p>
      </dgm:t>
    </dgm:pt>
    <dgm:pt modelId="{0CA747C8-9B40-47C5-ABED-7DB9A76A471A}" type="sibTrans" cxnId="{19B56FA0-9C8C-4AB2-9E57-34E248485F03}">
      <dgm:prSet/>
      <dgm:spPr/>
      <dgm:t>
        <a:bodyPr/>
        <a:lstStyle/>
        <a:p>
          <a:endParaRPr lang="en-IN"/>
        </a:p>
      </dgm:t>
    </dgm:pt>
    <dgm:pt modelId="{5BB4DE9D-C975-4BAC-879A-290DA4A02A5A}">
      <dgm:prSet phldrT="[Text]"/>
      <dgm:spPr/>
      <dgm:t>
        <a:bodyPr/>
        <a:lstStyle/>
        <a:p>
          <a:r>
            <a:rPr lang="en-US" b="1" dirty="0" smtClean="0">
              <a:solidFill>
                <a:srgbClr val="FF0000"/>
              </a:solidFill>
            </a:rPr>
            <a:t>Monarchy</a:t>
          </a:r>
          <a:endParaRPr lang="en-IN" b="1" dirty="0">
            <a:solidFill>
              <a:srgbClr val="FF0000"/>
            </a:solidFill>
          </a:endParaRPr>
        </a:p>
      </dgm:t>
    </dgm:pt>
    <dgm:pt modelId="{05ABCEFF-8D0D-4372-B685-D9C872677F93}" type="parTrans" cxnId="{19DD527B-999F-4A38-A384-ED5611D380B4}">
      <dgm:prSet/>
      <dgm:spPr/>
      <dgm:t>
        <a:bodyPr/>
        <a:lstStyle/>
        <a:p>
          <a:endParaRPr lang="en-IN"/>
        </a:p>
      </dgm:t>
    </dgm:pt>
    <dgm:pt modelId="{588D3044-7988-4531-9A2E-78952651AC19}" type="sibTrans" cxnId="{19DD527B-999F-4A38-A384-ED5611D380B4}">
      <dgm:prSet/>
      <dgm:spPr/>
      <dgm:t>
        <a:bodyPr/>
        <a:lstStyle/>
        <a:p>
          <a:endParaRPr lang="en-IN"/>
        </a:p>
      </dgm:t>
    </dgm:pt>
    <dgm:pt modelId="{3EFB81D3-2DC9-4F09-ACA5-4A821FACF51C}">
      <dgm:prSet phldrT="[Text]"/>
      <dgm:spPr/>
      <dgm:t>
        <a:bodyPr/>
        <a:lstStyle/>
        <a:p>
          <a:r>
            <a:rPr lang="en-US" b="1" dirty="0" smtClean="0">
              <a:solidFill>
                <a:srgbClr val="FF0000"/>
              </a:solidFill>
            </a:rPr>
            <a:t>Dictatorship</a:t>
          </a:r>
          <a:endParaRPr lang="en-IN" b="1" dirty="0">
            <a:solidFill>
              <a:srgbClr val="FF0000"/>
            </a:solidFill>
          </a:endParaRPr>
        </a:p>
      </dgm:t>
    </dgm:pt>
    <dgm:pt modelId="{A4A99730-2C0E-4C61-94BE-8474EE6CE3D4}" type="parTrans" cxnId="{3BEECB40-05D9-4EDD-BD17-4E9ADB809931}">
      <dgm:prSet/>
      <dgm:spPr/>
      <dgm:t>
        <a:bodyPr/>
        <a:lstStyle/>
        <a:p>
          <a:endParaRPr lang="en-IN"/>
        </a:p>
      </dgm:t>
    </dgm:pt>
    <dgm:pt modelId="{52402A97-AC7E-4AB0-AAEC-56BFC40BAF37}" type="sibTrans" cxnId="{3BEECB40-05D9-4EDD-BD17-4E9ADB809931}">
      <dgm:prSet/>
      <dgm:spPr/>
      <dgm:t>
        <a:bodyPr/>
        <a:lstStyle/>
        <a:p>
          <a:endParaRPr lang="en-IN"/>
        </a:p>
      </dgm:t>
    </dgm:pt>
    <dgm:pt modelId="{1B8F0A61-8B4A-4F0B-8C28-DD9299D5CCDD}">
      <dgm:prSet phldrT="[Text]"/>
      <dgm:spPr/>
      <dgm:t>
        <a:bodyPr/>
        <a:lstStyle/>
        <a:p>
          <a:r>
            <a:rPr lang="en-US" b="1" dirty="0" smtClean="0">
              <a:solidFill>
                <a:srgbClr val="FF0000"/>
              </a:solidFill>
            </a:rPr>
            <a:t>Democracy</a:t>
          </a:r>
          <a:endParaRPr lang="en-IN" b="1" dirty="0">
            <a:solidFill>
              <a:srgbClr val="FF0000"/>
            </a:solidFill>
          </a:endParaRPr>
        </a:p>
      </dgm:t>
    </dgm:pt>
    <dgm:pt modelId="{8090545F-0410-452D-9B49-5A0D73DDE012}" type="parTrans" cxnId="{AD475744-58E1-4583-AF12-2426667B0263}">
      <dgm:prSet/>
      <dgm:spPr/>
      <dgm:t>
        <a:bodyPr/>
        <a:lstStyle/>
        <a:p>
          <a:endParaRPr lang="en-IN"/>
        </a:p>
      </dgm:t>
    </dgm:pt>
    <dgm:pt modelId="{FE05FE79-7D06-429E-A13D-6DEF7425532B}" type="sibTrans" cxnId="{AD475744-58E1-4583-AF12-2426667B0263}">
      <dgm:prSet/>
      <dgm:spPr/>
      <dgm:t>
        <a:bodyPr/>
        <a:lstStyle/>
        <a:p>
          <a:endParaRPr lang="en-IN"/>
        </a:p>
      </dgm:t>
    </dgm:pt>
    <dgm:pt modelId="{B58057D6-2366-42AA-8312-3F7BF29C060A}" type="pres">
      <dgm:prSet presAssocID="{D47CB229-087F-4FE0-A3B2-819F67B1ACCE}" presName="hierChild1" presStyleCnt="0">
        <dgm:presLayoutVars>
          <dgm:orgChart val="1"/>
          <dgm:chPref val="1"/>
          <dgm:dir/>
          <dgm:animOne val="branch"/>
          <dgm:animLvl val="lvl"/>
          <dgm:resizeHandles/>
        </dgm:presLayoutVars>
      </dgm:prSet>
      <dgm:spPr/>
      <dgm:t>
        <a:bodyPr/>
        <a:lstStyle/>
        <a:p>
          <a:endParaRPr lang="en-IN"/>
        </a:p>
      </dgm:t>
    </dgm:pt>
    <dgm:pt modelId="{CB24F781-9F68-41FF-A415-DE4E1059BB6D}" type="pres">
      <dgm:prSet presAssocID="{E0046398-1834-4CC5-B80B-730A2F259E26}" presName="hierRoot1" presStyleCnt="0">
        <dgm:presLayoutVars>
          <dgm:hierBranch val="init"/>
        </dgm:presLayoutVars>
      </dgm:prSet>
      <dgm:spPr/>
    </dgm:pt>
    <dgm:pt modelId="{1FC3124C-6754-44E6-8A7C-B6FF3607F2AD}" type="pres">
      <dgm:prSet presAssocID="{E0046398-1834-4CC5-B80B-730A2F259E26}" presName="rootComposite1" presStyleCnt="0"/>
      <dgm:spPr/>
    </dgm:pt>
    <dgm:pt modelId="{0C55D923-CD9F-4CAE-B325-6B0C5390B718}" type="pres">
      <dgm:prSet presAssocID="{E0046398-1834-4CC5-B80B-730A2F259E26}" presName="rootText1" presStyleLbl="node0" presStyleIdx="0" presStyleCnt="1" custScaleX="130996" custScaleY="140379">
        <dgm:presLayoutVars>
          <dgm:chPref val="3"/>
        </dgm:presLayoutVars>
      </dgm:prSet>
      <dgm:spPr/>
      <dgm:t>
        <a:bodyPr/>
        <a:lstStyle/>
        <a:p>
          <a:endParaRPr lang="en-IN"/>
        </a:p>
      </dgm:t>
    </dgm:pt>
    <dgm:pt modelId="{E32CA1F1-EF27-4790-970B-F456645AC6B2}" type="pres">
      <dgm:prSet presAssocID="{E0046398-1834-4CC5-B80B-730A2F259E26}" presName="rootConnector1" presStyleLbl="node1" presStyleIdx="0" presStyleCnt="0"/>
      <dgm:spPr/>
      <dgm:t>
        <a:bodyPr/>
        <a:lstStyle/>
        <a:p>
          <a:endParaRPr lang="en-IN"/>
        </a:p>
      </dgm:t>
    </dgm:pt>
    <dgm:pt modelId="{1F51C02B-A277-4E61-9630-C979FF378D13}" type="pres">
      <dgm:prSet presAssocID="{E0046398-1834-4CC5-B80B-730A2F259E26}" presName="hierChild2" presStyleCnt="0"/>
      <dgm:spPr/>
    </dgm:pt>
    <dgm:pt modelId="{D037AF72-8F99-4B3F-9F99-A65FE5DEA30B}" type="pres">
      <dgm:prSet presAssocID="{05ABCEFF-8D0D-4372-B685-D9C872677F93}" presName="Name37" presStyleLbl="parChTrans1D2" presStyleIdx="0" presStyleCnt="3"/>
      <dgm:spPr/>
      <dgm:t>
        <a:bodyPr/>
        <a:lstStyle/>
        <a:p>
          <a:endParaRPr lang="en-IN"/>
        </a:p>
      </dgm:t>
    </dgm:pt>
    <dgm:pt modelId="{400D754F-CBDD-4D55-B828-A379E86CAC7A}" type="pres">
      <dgm:prSet presAssocID="{5BB4DE9D-C975-4BAC-879A-290DA4A02A5A}" presName="hierRoot2" presStyleCnt="0">
        <dgm:presLayoutVars>
          <dgm:hierBranch val="init"/>
        </dgm:presLayoutVars>
      </dgm:prSet>
      <dgm:spPr/>
    </dgm:pt>
    <dgm:pt modelId="{86602431-35E6-4731-B5B5-4F3A73E562E1}" type="pres">
      <dgm:prSet presAssocID="{5BB4DE9D-C975-4BAC-879A-290DA4A02A5A}" presName="rootComposite" presStyleCnt="0"/>
      <dgm:spPr/>
    </dgm:pt>
    <dgm:pt modelId="{FBE21E54-3A9A-41E5-BDF8-1A4DD5D760F1}" type="pres">
      <dgm:prSet presAssocID="{5BB4DE9D-C975-4BAC-879A-290DA4A02A5A}" presName="rootText" presStyleLbl="node2" presStyleIdx="0" presStyleCnt="3">
        <dgm:presLayoutVars>
          <dgm:chPref val="3"/>
        </dgm:presLayoutVars>
      </dgm:prSet>
      <dgm:spPr/>
      <dgm:t>
        <a:bodyPr/>
        <a:lstStyle/>
        <a:p>
          <a:endParaRPr lang="en-IN"/>
        </a:p>
      </dgm:t>
    </dgm:pt>
    <dgm:pt modelId="{AD94458C-1C18-40ED-903A-E3EA21AE0320}" type="pres">
      <dgm:prSet presAssocID="{5BB4DE9D-C975-4BAC-879A-290DA4A02A5A}" presName="rootConnector" presStyleLbl="node2" presStyleIdx="0" presStyleCnt="3"/>
      <dgm:spPr/>
      <dgm:t>
        <a:bodyPr/>
        <a:lstStyle/>
        <a:p>
          <a:endParaRPr lang="en-IN"/>
        </a:p>
      </dgm:t>
    </dgm:pt>
    <dgm:pt modelId="{69693380-EBD1-424C-9F43-505606AD8D99}" type="pres">
      <dgm:prSet presAssocID="{5BB4DE9D-C975-4BAC-879A-290DA4A02A5A}" presName="hierChild4" presStyleCnt="0"/>
      <dgm:spPr/>
    </dgm:pt>
    <dgm:pt modelId="{3890F5A7-FDF0-4616-994E-C2F811279C98}" type="pres">
      <dgm:prSet presAssocID="{5BB4DE9D-C975-4BAC-879A-290DA4A02A5A}" presName="hierChild5" presStyleCnt="0"/>
      <dgm:spPr/>
    </dgm:pt>
    <dgm:pt modelId="{6B4FF8EC-AB3D-438C-8E0D-381766D0A448}" type="pres">
      <dgm:prSet presAssocID="{A4A99730-2C0E-4C61-94BE-8474EE6CE3D4}" presName="Name37" presStyleLbl="parChTrans1D2" presStyleIdx="1" presStyleCnt="3"/>
      <dgm:spPr/>
      <dgm:t>
        <a:bodyPr/>
        <a:lstStyle/>
        <a:p>
          <a:endParaRPr lang="en-IN"/>
        </a:p>
      </dgm:t>
    </dgm:pt>
    <dgm:pt modelId="{84765D9E-8DD3-4591-A676-10464E806BFD}" type="pres">
      <dgm:prSet presAssocID="{3EFB81D3-2DC9-4F09-ACA5-4A821FACF51C}" presName="hierRoot2" presStyleCnt="0">
        <dgm:presLayoutVars>
          <dgm:hierBranch val="init"/>
        </dgm:presLayoutVars>
      </dgm:prSet>
      <dgm:spPr/>
    </dgm:pt>
    <dgm:pt modelId="{FF8D0E18-9BFB-48EF-8D99-6BE8C8B3F178}" type="pres">
      <dgm:prSet presAssocID="{3EFB81D3-2DC9-4F09-ACA5-4A821FACF51C}" presName="rootComposite" presStyleCnt="0"/>
      <dgm:spPr/>
    </dgm:pt>
    <dgm:pt modelId="{88AC688C-58FE-4315-BE81-BEE7EA72A7CC}" type="pres">
      <dgm:prSet presAssocID="{3EFB81D3-2DC9-4F09-ACA5-4A821FACF51C}" presName="rootText" presStyleLbl="node2" presStyleIdx="1" presStyleCnt="3">
        <dgm:presLayoutVars>
          <dgm:chPref val="3"/>
        </dgm:presLayoutVars>
      </dgm:prSet>
      <dgm:spPr/>
      <dgm:t>
        <a:bodyPr/>
        <a:lstStyle/>
        <a:p>
          <a:endParaRPr lang="en-IN"/>
        </a:p>
      </dgm:t>
    </dgm:pt>
    <dgm:pt modelId="{ACF43114-934B-43A7-8081-7026A4ABFCAA}" type="pres">
      <dgm:prSet presAssocID="{3EFB81D3-2DC9-4F09-ACA5-4A821FACF51C}" presName="rootConnector" presStyleLbl="node2" presStyleIdx="1" presStyleCnt="3"/>
      <dgm:spPr/>
      <dgm:t>
        <a:bodyPr/>
        <a:lstStyle/>
        <a:p>
          <a:endParaRPr lang="en-IN"/>
        </a:p>
      </dgm:t>
    </dgm:pt>
    <dgm:pt modelId="{4581F060-E1E2-4561-B356-2B2452D62225}" type="pres">
      <dgm:prSet presAssocID="{3EFB81D3-2DC9-4F09-ACA5-4A821FACF51C}" presName="hierChild4" presStyleCnt="0"/>
      <dgm:spPr/>
    </dgm:pt>
    <dgm:pt modelId="{55E21EB8-763D-490A-AEE6-E2D420DFC34B}" type="pres">
      <dgm:prSet presAssocID="{3EFB81D3-2DC9-4F09-ACA5-4A821FACF51C}" presName="hierChild5" presStyleCnt="0"/>
      <dgm:spPr/>
    </dgm:pt>
    <dgm:pt modelId="{69A5DF3C-EF05-475A-BF5E-CC4538E461EC}" type="pres">
      <dgm:prSet presAssocID="{8090545F-0410-452D-9B49-5A0D73DDE012}" presName="Name37" presStyleLbl="parChTrans1D2" presStyleIdx="2" presStyleCnt="3"/>
      <dgm:spPr/>
      <dgm:t>
        <a:bodyPr/>
        <a:lstStyle/>
        <a:p>
          <a:endParaRPr lang="en-IN"/>
        </a:p>
      </dgm:t>
    </dgm:pt>
    <dgm:pt modelId="{68F5385D-0AFE-43A1-BB9F-8696C0D34B1A}" type="pres">
      <dgm:prSet presAssocID="{1B8F0A61-8B4A-4F0B-8C28-DD9299D5CCDD}" presName="hierRoot2" presStyleCnt="0">
        <dgm:presLayoutVars>
          <dgm:hierBranch val="init"/>
        </dgm:presLayoutVars>
      </dgm:prSet>
      <dgm:spPr/>
    </dgm:pt>
    <dgm:pt modelId="{995399C9-D41B-4EDC-B0AB-F9C4329B8DBA}" type="pres">
      <dgm:prSet presAssocID="{1B8F0A61-8B4A-4F0B-8C28-DD9299D5CCDD}" presName="rootComposite" presStyleCnt="0"/>
      <dgm:spPr/>
    </dgm:pt>
    <dgm:pt modelId="{9240B8E0-466C-44E2-90B3-C15995B7C298}" type="pres">
      <dgm:prSet presAssocID="{1B8F0A61-8B4A-4F0B-8C28-DD9299D5CCDD}" presName="rootText" presStyleLbl="node2" presStyleIdx="2" presStyleCnt="3">
        <dgm:presLayoutVars>
          <dgm:chPref val="3"/>
        </dgm:presLayoutVars>
      </dgm:prSet>
      <dgm:spPr/>
      <dgm:t>
        <a:bodyPr/>
        <a:lstStyle/>
        <a:p>
          <a:endParaRPr lang="en-IN"/>
        </a:p>
      </dgm:t>
    </dgm:pt>
    <dgm:pt modelId="{925C2CEB-EF08-491C-AD43-5CFC0DE0A20F}" type="pres">
      <dgm:prSet presAssocID="{1B8F0A61-8B4A-4F0B-8C28-DD9299D5CCDD}" presName="rootConnector" presStyleLbl="node2" presStyleIdx="2" presStyleCnt="3"/>
      <dgm:spPr/>
      <dgm:t>
        <a:bodyPr/>
        <a:lstStyle/>
        <a:p>
          <a:endParaRPr lang="en-IN"/>
        </a:p>
      </dgm:t>
    </dgm:pt>
    <dgm:pt modelId="{3F412B86-3619-4919-ADB3-28E2CF03A3B6}" type="pres">
      <dgm:prSet presAssocID="{1B8F0A61-8B4A-4F0B-8C28-DD9299D5CCDD}" presName="hierChild4" presStyleCnt="0"/>
      <dgm:spPr/>
    </dgm:pt>
    <dgm:pt modelId="{471D6AE1-CCC2-4994-B505-9F9E545DD7C1}" type="pres">
      <dgm:prSet presAssocID="{1B8F0A61-8B4A-4F0B-8C28-DD9299D5CCDD}" presName="hierChild5" presStyleCnt="0"/>
      <dgm:spPr/>
    </dgm:pt>
    <dgm:pt modelId="{991989A6-5CA5-4BA2-880A-AD51D0BE94EB}" type="pres">
      <dgm:prSet presAssocID="{E0046398-1834-4CC5-B80B-730A2F259E26}" presName="hierChild3" presStyleCnt="0"/>
      <dgm:spPr/>
    </dgm:pt>
  </dgm:ptLst>
  <dgm:cxnLst>
    <dgm:cxn modelId="{19DD527B-999F-4A38-A384-ED5611D380B4}" srcId="{E0046398-1834-4CC5-B80B-730A2F259E26}" destId="{5BB4DE9D-C975-4BAC-879A-290DA4A02A5A}" srcOrd="0" destOrd="0" parTransId="{05ABCEFF-8D0D-4372-B685-D9C872677F93}" sibTransId="{588D3044-7988-4531-9A2E-78952651AC19}"/>
    <dgm:cxn modelId="{6ED63026-995B-4A44-8377-A253A9B84030}" type="presOf" srcId="{A4A99730-2C0E-4C61-94BE-8474EE6CE3D4}" destId="{6B4FF8EC-AB3D-438C-8E0D-381766D0A448}" srcOrd="0" destOrd="0" presId="urn:microsoft.com/office/officeart/2005/8/layout/orgChart1"/>
    <dgm:cxn modelId="{D845B2A9-61F5-4599-B901-ECFDC902F709}" type="presOf" srcId="{E0046398-1834-4CC5-B80B-730A2F259E26}" destId="{0C55D923-CD9F-4CAE-B325-6B0C5390B718}" srcOrd="0" destOrd="0" presId="urn:microsoft.com/office/officeart/2005/8/layout/orgChart1"/>
    <dgm:cxn modelId="{C2B34BF3-759A-4E98-8F34-88E1393EBF55}" type="presOf" srcId="{3EFB81D3-2DC9-4F09-ACA5-4A821FACF51C}" destId="{ACF43114-934B-43A7-8081-7026A4ABFCAA}" srcOrd="1" destOrd="0" presId="urn:microsoft.com/office/officeart/2005/8/layout/orgChart1"/>
    <dgm:cxn modelId="{6832A4AE-0504-4819-B97F-975A7F8E0830}" type="presOf" srcId="{5BB4DE9D-C975-4BAC-879A-290DA4A02A5A}" destId="{FBE21E54-3A9A-41E5-BDF8-1A4DD5D760F1}" srcOrd="0" destOrd="0" presId="urn:microsoft.com/office/officeart/2005/8/layout/orgChart1"/>
    <dgm:cxn modelId="{19B56FA0-9C8C-4AB2-9E57-34E248485F03}" srcId="{D47CB229-087F-4FE0-A3B2-819F67B1ACCE}" destId="{E0046398-1834-4CC5-B80B-730A2F259E26}" srcOrd="0" destOrd="0" parTransId="{568F113B-46CA-4CB1-9599-FBE2EFD47EC0}" sibTransId="{0CA747C8-9B40-47C5-ABED-7DB9A76A471A}"/>
    <dgm:cxn modelId="{9F55F865-B2E6-4086-B2AC-249B10C4EBB4}" type="presOf" srcId="{3EFB81D3-2DC9-4F09-ACA5-4A821FACF51C}" destId="{88AC688C-58FE-4315-BE81-BEE7EA72A7CC}" srcOrd="0" destOrd="0" presId="urn:microsoft.com/office/officeart/2005/8/layout/orgChart1"/>
    <dgm:cxn modelId="{3BEECB40-05D9-4EDD-BD17-4E9ADB809931}" srcId="{E0046398-1834-4CC5-B80B-730A2F259E26}" destId="{3EFB81D3-2DC9-4F09-ACA5-4A821FACF51C}" srcOrd="1" destOrd="0" parTransId="{A4A99730-2C0E-4C61-94BE-8474EE6CE3D4}" sibTransId="{52402A97-AC7E-4AB0-AAEC-56BFC40BAF37}"/>
    <dgm:cxn modelId="{DE7BEE88-AE68-4C50-826E-B478AE91C4A4}" type="presOf" srcId="{5BB4DE9D-C975-4BAC-879A-290DA4A02A5A}" destId="{AD94458C-1C18-40ED-903A-E3EA21AE0320}" srcOrd="1" destOrd="0" presId="urn:microsoft.com/office/officeart/2005/8/layout/orgChart1"/>
    <dgm:cxn modelId="{AF94A51B-2E28-433C-8580-7A419D63BF87}" type="presOf" srcId="{05ABCEFF-8D0D-4372-B685-D9C872677F93}" destId="{D037AF72-8F99-4B3F-9F99-A65FE5DEA30B}" srcOrd="0" destOrd="0" presId="urn:microsoft.com/office/officeart/2005/8/layout/orgChart1"/>
    <dgm:cxn modelId="{AD475744-58E1-4583-AF12-2426667B0263}" srcId="{E0046398-1834-4CC5-B80B-730A2F259E26}" destId="{1B8F0A61-8B4A-4F0B-8C28-DD9299D5CCDD}" srcOrd="2" destOrd="0" parTransId="{8090545F-0410-452D-9B49-5A0D73DDE012}" sibTransId="{FE05FE79-7D06-429E-A13D-6DEF7425532B}"/>
    <dgm:cxn modelId="{5CB4AC1A-2BE2-4926-9E81-72300A72ACBC}" type="presOf" srcId="{1B8F0A61-8B4A-4F0B-8C28-DD9299D5CCDD}" destId="{925C2CEB-EF08-491C-AD43-5CFC0DE0A20F}" srcOrd="1" destOrd="0" presId="urn:microsoft.com/office/officeart/2005/8/layout/orgChart1"/>
    <dgm:cxn modelId="{34BBC887-F5AC-4FE1-A166-35F67DE8D6C7}" type="presOf" srcId="{1B8F0A61-8B4A-4F0B-8C28-DD9299D5CCDD}" destId="{9240B8E0-466C-44E2-90B3-C15995B7C298}" srcOrd="0" destOrd="0" presId="urn:microsoft.com/office/officeart/2005/8/layout/orgChart1"/>
    <dgm:cxn modelId="{18DA253C-38BC-4ECE-AF59-0D6FE125CFE8}" type="presOf" srcId="{E0046398-1834-4CC5-B80B-730A2F259E26}" destId="{E32CA1F1-EF27-4790-970B-F456645AC6B2}" srcOrd="1" destOrd="0" presId="urn:microsoft.com/office/officeart/2005/8/layout/orgChart1"/>
    <dgm:cxn modelId="{739FD6F0-D3CE-4E40-860F-8560B50B27BE}" type="presOf" srcId="{D47CB229-087F-4FE0-A3B2-819F67B1ACCE}" destId="{B58057D6-2366-42AA-8312-3F7BF29C060A}" srcOrd="0" destOrd="0" presId="urn:microsoft.com/office/officeart/2005/8/layout/orgChart1"/>
    <dgm:cxn modelId="{48442CBC-2CAC-40CB-9DB3-1BFF11B1E8C8}" type="presOf" srcId="{8090545F-0410-452D-9B49-5A0D73DDE012}" destId="{69A5DF3C-EF05-475A-BF5E-CC4538E461EC}" srcOrd="0" destOrd="0" presId="urn:microsoft.com/office/officeart/2005/8/layout/orgChart1"/>
    <dgm:cxn modelId="{FFA0177F-FA79-4806-B15E-053824A27607}" type="presParOf" srcId="{B58057D6-2366-42AA-8312-3F7BF29C060A}" destId="{CB24F781-9F68-41FF-A415-DE4E1059BB6D}" srcOrd="0" destOrd="0" presId="urn:microsoft.com/office/officeart/2005/8/layout/orgChart1"/>
    <dgm:cxn modelId="{399A57A6-505B-4C16-B984-2C3576AE1677}" type="presParOf" srcId="{CB24F781-9F68-41FF-A415-DE4E1059BB6D}" destId="{1FC3124C-6754-44E6-8A7C-B6FF3607F2AD}" srcOrd="0" destOrd="0" presId="urn:microsoft.com/office/officeart/2005/8/layout/orgChart1"/>
    <dgm:cxn modelId="{134EF066-0FE5-46C7-AE19-2E93577DBFD7}" type="presParOf" srcId="{1FC3124C-6754-44E6-8A7C-B6FF3607F2AD}" destId="{0C55D923-CD9F-4CAE-B325-6B0C5390B718}" srcOrd="0" destOrd="0" presId="urn:microsoft.com/office/officeart/2005/8/layout/orgChart1"/>
    <dgm:cxn modelId="{89613FFB-FA38-4FFA-9D75-DAEE12332B17}" type="presParOf" srcId="{1FC3124C-6754-44E6-8A7C-B6FF3607F2AD}" destId="{E32CA1F1-EF27-4790-970B-F456645AC6B2}" srcOrd="1" destOrd="0" presId="urn:microsoft.com/office/officeart/2005/8/layout/orgChart1"/>
    <dgm:cxn modelId="{6CF2CD4A-4BEB-41C3-97DC-285B6AA51365}" type="presParOf" srcId="{CB24F781-9F68-41FF-A415-DE4E1059BB6D}" destId="{1F51C02B-A277-4E61-9630-C979FF378D13}" srcOrd="1" destOrd="0" presId="urn:microsoft.com/office/officeart/2005/8/layout/orgChart1"/>
    <dgm:cxn modelId="{B46DB0EC-CED6-4FCA-AE45-F47C31B4B344}" type="presParOf" srcId="{1F51C02B-A277-4E61-9630-C979FF378D13}" destId="{D037AF72-8F99-4B3F-9F99-A65FE5DEA30B}" srcOrd="0" destOrd="0" presId="urn:microsoft.com/office/officeart/2005/8/layout/orgChart1"/>
    <dgm:cxn modelId="{C21D0F93-FCB3-4A4E-BDD5-E9F7C137E7D2}" type="presParOf" srcId="{1F51C02B-A277-4E61-9630-C979FF378D13}" destId="{400D754F-CBDD-4D55-B828-A379E86CAC7A}" srcOrd="1" destOrd="0" presId="urn:microsoft.com/office/officeart/2005/8/layout/orgChart1"/>
    <dgm:cxn modelId="{8CE7470E-8F32-4DA4-909B-3E5FD06CF62A}" type="presParOf" srcId="{400D754F-CBDD-4D55-B828-A379E86CAC7A}" destId="{86602431-35E6-4731-B5B5-4F3A73E562E1}" srcOrd="0" destOrd="0" presId="urn:microsoft.com/office/officeart/2005/8/layout/orgChart1"/>
    <dgm:cxn modelId="{B1F22485-9D14-46F5-9A34-DF12907465CF}" type="presParOf" srcId="{86602431-35E6-4731-B5B5-4F3A73E562E1}" destId="{FBE21E54-3A9A-41E5-BDF8-1A4DD5D760F1}" srcOrd="0" destOrd="0" presId="urn:microsoft.com/office/officeart/2005/8/layout/orgChart1"/>
    <dgm:cxn modelId="{2E5D2B9C-82F3-4FA1-917B-6828C8C81FED}" type="presParOf" srcId="{86602431-35E6-4731-B5B5-4F3A73E562E1}" destId="{AD94458C-1C18-40ED-903A-E3EA21AE0320}" srcOrd="1" destOrd="0" presId="urn:microsoft.com/office/officeart/2005/8/layout/orgChart1"/>
    <dgm:cxn modelId="{DD69C840-0F01-462F-BFCB-1DCFDE95C58D}" type="presParOf" srcId="{400D754F-CBDD-4D55-B828-A379E86CAC7A}" destId="{69693380-EBD1-424C-9F43-505606AD8D99}" srcOrd="1" destOrd="0" presId="urn:microsoft.com/office/officeart/2005/8/layout/orgChart1"/>
    <dgm:cxn modelId="{9A2BF964-D5D7-4EFA-98D3-70BC9352E6BA}" type="presParOf" srcId="{400D754F-CBDD-4D55-B828-A379E86CAC7A}" destId="{3890F5A7-FDF0-4616-994E-C2F811279C98}" srcOrd="2" destOrd="0" presId="urn:microsoft.com/office/officeart/2005/8/layout/orgChart1"/>
    <dgm:cxn modelId="{AFFD587C-A3A8-415D-BF64-F7417CB286E3}" type="presParOf" srcId="{1F51C02B-A277-4E61-9630-C979FF378D13}" destId="{6B4FF8EC-AB3D-438C-8E0D-381766D0A448}" srcOrd="2" destOrd="0" presId="urn:microsoft.com/office/officeart/2005/8/layout/orgChart1"/>
    <dgm:cxn modelId="{24E655C7-AEAB-45FB-84D9-A6BB238EB624}" type="presParOf" srcId="{1F51C02B-A277-4E61-9630-C979FF378D13}" destId="{84765D9E-8DD3-4591-A676-10464E806BFD}" srcOrd="3" destOrd="0" presId="urn:microsoft.com/office/officeart/2005/8/layout/orgChart1"/>
    <dgm:cxn modelId="{950EB47B-DEE3-4715-BEB6-B554B61C906A}" type="presParOf" srcId="{84765D9E-8DD3-4591-A676-10464E806BFD}" destId="{FF8D0E18-9BFB-48EF-8D99-6BE8C8B3F178}" srcOrd="0" destOrd="0" presId="urn:microsoft.com/office/officeart/2005/8/layout/orgChart1"/>
    <dgm:cxn modelId="{941E5DE9-1E43-4423-92F7-5F94FCC11085}" type="presParOf" srcId="{FF8D0E18-9BFB-48EF-8D99-6BE8C8B3F178}" destId="{88AC688C-58FE-4315-BE81-BEE7EA72A7CC}" srcOrd="0" destOrd="0" presId="urn:microsoft.com/office/officeart/2005/8/layout/orgChart1"/>
    <dgm:cxn modelId="{CCD6CB12-F93D-4DC3-B73E-3C7AB0B06525}" type="presParOf" srcId="{FF8D0E18-9BFB-48EF-8D99-6BE8C8B3F178}" destId="{ACF43114-934B-43A7-8081-7026A4ABFCAA}" srcOrd="1" destOrd="0" presId="urn:microsoft.com/office/officeart/2005/8/layout/orgChart1"/>
    <dgm:cxn modelId="{E2BE5328-AB6C-4127-B681-7F32570E5DF2}" type="presParOf" srcId="{84765D9E-8DD3-4591-A676-10464E806BFD}" destId="{4581F060-E1E2-4561-B356-2B2452D62225}" srcOrd="1" destOrd="0" presId="urn:microsoft.com/office/officeart/2005/8/layout/orgChart1"/>
    <dgm:cxn modelId="{CDD4F90E-2C76-4A9F-A351-84AC73E28F74}" type="presParOf" srcId="{84765D9E-8DD3-4591-A676-10464E806BFD}" destId="{55E21EB8-763D-490A-AEE6-E2D420DFC34B}" srcOrd="2" destOrd="0" presId="urn:microsoft.com/office/officeart/2005/8/layout/orgChart1"/>
    <dgm:cxn modelId="{AD2884DE-3ACD-4344-A78A-58997084CC6D}" type="presParOf" srcId="{1F51C02B-A277-4E61-9630-C979FF378D13}" destId="{69A5DF3C-EF05-475A-BF5E-CC4538E461EC}" srcOrd="4" destOrd="0" presId="urn:microsoft.com/office/officeart/2005/8/layout/orgChart1"/>
    <dgm:cxn modelId="{CDE02ECC-1CB7-4010-80D9-056F3C146BB6}" type="presParOf" srcId="{1F51C02B-A277-4E61-9630-C979FF378D13}" destId="{68F5385D-0AFE-43A1-BB9F-8696C0D34B1A}" srcOrd="5" destOrd="0" presId="urn:microsoft.com/office/officeart/2005/8/layout/orgChart1"/>
    <dgm:cxn modelId="{6C1EABDE-4BD4-4C00-862B-A4EF4CA6FE7A}" type="presParOf" srcId="{68F5385D-0AFE-43A1-BB9F-8696C0D34B1A}" destId="{995399C9-D41B-4EDC-B0AB-F9C4329B8DBA}" srcOrd="0" destOrd="0" presId="urn:microsoft.com/office/officeart/2005/8/layout/orgChart1"/>
    <dgm:cxn modelId="{0DA5B3E1-7245-44DA-AE3A-0A137959F116}" type="presParOf" srcId="{995399C9-D41B-4EDC-B0AB-F9C4329B8DBA}" destId="{9240B8E0-466C-44E2-90B3-C15995B7C298}" srcOrd="0" destOrd="0" presId="urn:microsoft.com/office/officeart/2005/8/layout/orgChart1"/>
    <dgm:cxn modelId="{5B315E1E-632B-41A9-8182-7B6FB52B5290}" type="presParOf" srcId="{995399C9-D41B-4EDC-B0AB-F9C4329B8DBA}" destId="{925C2CEB-EF08-491C-AD43-5CFC0DE0A20F}" srcOrd="1" destOrd="0" presId="urn:microsoft.com/office/officeart/2005/8/layout/orgChart1"/>
    <dgm:cxn modelId="{169FD42A-6890-40C4-A143-DFC0C68D40E5}" type="presParOf" srcId="{68F5385D-0AFE-43A1-BB9F-8696C0D34B1A}" destId="{3F412B86-3619-4919-ADB3-28E2CF03A3B6}" srcOrd="1" destOrd="0" presId="urn:microsoft.com/office/officeart/2005/8/layout/orgChart1"/>
    <dgm:cxn modelId="{26DB5D45-36EB-4D50-82E8-DB1120DF8D0F}" type="presParOf" srcId="{68F5385D-0AFE-43A1-BB9F-8696C0D34B1A}" destId="{471D6AE1-CCC2-4994-B505-9F9E545DD7C1}" srcOrd="2" destOrd="0" presId="urn:microsoft.com/office/officeart/2005/8/layout/orgChart1"/>
    <dgm:cxn modelId="{F974542A-9F23-4644-AC78-B601B9EE74F5}" type="presParOf" srcId="{CB24F781-9F68-41FF-A415-DE4E1059BB6D}" destId="{991989A6-5CA5-4BA2-880A-AD51D0BE94EB}" srcOrd="2" destOrd="0" presId="urn:microsoft.com/office/officeart/2005/8/layout/orgChart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A5DF3C-EF05-475A-BF5E-CC4538E461EC}">
      <dsp:nvSpPr>
        <dsp:cNvPr id="0" name=""/>
        <dsp:cNvSpPr/>
      </dsp:nvSpPr>
      <dsp:spPr>
        <a:xfrm>
          <a:off x="2286584" y="1320855"/>
          <a:ext cx="1617774" cy="280770"/>
        </a:xfrm>
        <a:custGeom>
          <a:avLst/>
          <a:gdLst/>
          <a:ahLst/>
          <a:cxnLst/>
          <a:rect l="0" t="0" r="0" b="0"/>
          <a:pathLst>
            <a:path>
              <a:moveTo>
                <a:pt x="0" y="0"/>
              </a:moveTo>
              <a:lnTo>
                <a:pt x="0" y="140385"/>
              </a:lnTo>
              <a:lnTo>
                <a:pt x="1617774" y="140385"/>
              </a:lnTo>
              <a:lnTo>
                <a:pt x="1617774" y="280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4FF8EC-AB3D-438C-8E0D-381766D0A448}">
      <dsp:nvSpPr>
        <dsp:cNvPr id="0" name=""/>
        <dsp:cNvSpPr/>
      </dsp:nvSpPr>
      <dsp:spPr>
        <a:xfrm>
          <a:off x="2240863" y="1320855"/>
          <a:ext cx="91440" cy="280770"/>
        </a:xfrm>
        <a:custGeom>
          <a:avLst/>
          <a:gdLst/>
          <a:ahLst/>
          <a:cxnLst/>
          <a:rect l="0" t="0" r="0" b="0"/>
          <a:pathLst>
            <a:path>
              <a:moveTo>
                <a:pt x="45720" y="0"/>
              </a:moveTo>
              <a:lnTo>
                <a:pt x="45720" y="280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37AF72-8F99-4B3F-9F99-A65FE5DEA30B}">
      <dsp:nvSpPr>
        <dsp:cNvPr id="0" name=""/>
        <dsp:cNvSpPr/>
      </dsp:nvSpPr>
      <dsp:spPr>
        <a:xfrm>
          <a:off x="668809" y="1320855"/>
          <a:ext cx="1617774" cy="280770"/>
        </a:xfrm>
        <a:custGeom>
          <a:avLst/>
          <a:gdLst/>
          <a:ahLst/>
          <a:cxnLst/>
          <a:rect l="0" t="0" r="0" b="0"/>
          <a:pathLst>
            <a:path>
              <a:moveTo>
                <a:pt x="1617774" y="0"/>
              </a:moveTo>
              <a:lnTo>
                <a:pt x="1617774" y="140385"/>
              </a:lnTo>
              <a:lnTo>
                <a:pt x="0" y="140385"/>
              </a:lnTo>
              <a:lnTo>
                <a:pt x="0" y="2807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55D923-CD9F-4CAE-B325-6B0C5390B718}">
      <dsp:nvSpPr>
        <dsp:cNvPr id="0" name=""/>
        <dsp:cNvSpPr/>
      </dsp:nvSpPr>
      <dsp:spPr>
        <a:xfrm>
          <a:off x="1410873" y="382419"/>
          <a:ext cx="1751421" cy="9384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FF0000"/>
              </a:solidFill>
            </a:rPr>
            <a:t>Government</a:t>
          </a:r>
          <a:endParaRPr lang="en-IN" sz="1700" b="1" kern="1200" dirty="0">
            <a:solidFill>
              <a:srgbClr val="FF0000"/>
            </a:solidFill>
          </a:endParaRPr>
        </a:p>
      </dsp:txBody>
      <dsp:txXfrm>
        <a:off x="1410873" y="382419"/>
        <a:ext cx="1751421" cy="938436"/>
      </dsp:txXfrm>
    </dsp:sp>
    <dsp:sp modelId="{FBE21E54-3A9A-41E5-BDF8-1A4DD5D760F1}">
      <dsp:nvSpPr>
        <dsp:cNvPr id="0" name=""/>
        <dsp:cNvSpPr/>
      </dsp:nvSpPr>
      <dsp:spPr>
        <a:xfrm>
          <a:off x="307" y="1601626"/>
          <a:ext cx="1337004" cy="6685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FF0000"/>
              </a:solidFill>
            </a:rPr>
            <a:t>Monarchy</a:t>
          </a:r>
          <a:endParaRPr lang="en-IN" sz="1700" b="1" kern="1200" dirty="0">
            <a:solidFill>
              <a:srgbClr val="FF0000"/>
            </a:solidFill>
          </a:endParaRPr>
        </a:p>
      </dsp:txBody>
      <dsp:txXfrm>
        <a:off x="307" y="1601626"/>
        <a:ext cx="1337004" cy="668502"/>
      </dsp:txXfrm>
    </dsp:sp>
    <dsp:sp modelId="{88AC688C-58FE-4315-BE81-BEE7EA72A7CC}">
      <dsp:nvSpPr>
        <dsp:cNvPr id="0" name=""/>
        <dsp:cNvSpPr/>
      </dsp:nvSpPr>
      <dsp:spPr>
        <a:xfrm>
          <a:off x="1618081" y="1601626"/>
          <a:ext cx="1337004" cy="6685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FF0000"/>
              </a:solidFill>
            </a:rPr>
            <a:t>Dictatorship</a:t>
          </a:r>
          <a:endParaRPr lang="en-IN" sz="1700" b="1" kern="1200" dirty="0">
            <a:solidFill>
              <a:srgbClr val="FF0000"/>
            </a:solidFill>
          </a:endParaRPr>
        </a:p>
      </dsp:txBody>
      <dsp:txXfrm>
        <a:off x="1618081" y="1601626"/>
        <a:ext cx="1337004" cy="668502"/>
      </dsp:txXfrm>
    </dsp:sp>
    <dsp:sp modelId="{9240B8E0-466C-44E2-90B3-C15995B7C298}">
      <dsp:nvSpPr>
        <dsp:cNvPr id="0" name=""/>
        <dsp:cNvSpPr/>
      </dsp:nvSpPr>
      <dsp:spPr>
        <a:xfrm>
          <a:off x="3235856" y="1601626"/>
          <a:ext cx="1337004" cy="6685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FF0000"/>
              </a:solidFill>
            </a:rPr>
            <a:t>Democracy</a:t>
          </a:r>
          <a:endParaRPr lang="en-IN" sz="1700" b="1" kern="1200" dirty="0">
            <a:solidFill>
              <a:srgbClr val="FF0000"/>
            </a:solidFill>
          </a:endParaRPr>
        </a:p>
      </dsp:txBody>
      <dsp:txXfrm>
        <a:off x="3235856" y="1601626"/>
        <a:ext cx="1337004" cy="66850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a:ea typeface="Calibri"/>
                <a:cs typeface="Calibri"/>
                <a:sym typeface="Calibri"/>
              </a:rPr>
              <a:t>UNDERSTANDING GOVERNMENT</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(CIVICS)</a:t>
            </a:r>
            <a:endParaRPr b="1" dirty="0"/>
          </a:p>
          <a:p>
            <a:pPr marL="0" lvl="0" indent="0" algn="l" rtl="0">
              <a:spcBef>
                <a:spcPts val="0"/>
              </a:spcBef>
              <a:spcAft>
                <a:spcPts val="0"/>
              </a:spcAft>
              <a:buNone/>
            </a:pPr>
            <a:r>
              <a:rPr lang="en" b="1" dirty="0"/>
              <a:t>CHAPTER NUMBER</a:t>
            </a:r>
            <a:r>
              <a:rPr lang="en" b="1" dirty="0" smtClean="0"/>
              <a:t>: 3</a:t>
            </a:r>
            <a:endParaRPr b="1" dirty="0"/>
          </a:p>
          <a:p>
            <a:pPr lvl="0"/>
            <a:r>
              <a:rPr lang="en" b="1" dirty="0"/>
              <a:t>CHAPTER NAME </a:t>
            </a:r>
            <a:r>
              <a:rPr lang="en" b="1" dirty="0" smtClean="0"/>
              <a:t>: </a:t>
            </a:r>
            <a:r>
              <a:rPr lang="en-US" b="1" dirty="0" smtClean="0"/>
              <a:t>UNDERSTANDING GOVERNMENT</a:t>
            </a:r>
            <a:endParaRPr lang="en"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VARIOUS </a:t>
            </a:r>
            <a:r>
              <a:rPr lang="en-US" sz="1800" b="1" dirty="0" smtClean="0">
                <a:solidFill>
                  <a:schemeClr val="tx1"/>
                </a:solidFill>
                <a:latin typeface="Calibri" pitchFamily="34" charset="0"/>
              </a:rPr>
              <a:t>FORMS OF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83185" y="1156138"/>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Over the past 5000 years, human beings have tried various forms of government. The earliest form of government was probably that of tribal chieftains.</a:t>
            </a:r>
          </a:p>
          <a:p>
            <a:pPr marL="342900" indent="-342900">
              <a:spcAft>
                <a:spcPts val="600"/>
              </a:spcAft>
              <a:buFont typeface="Arial" pitchFamily="34" charset="0"/>
              <a:buChar char="•"/>
            </a:pPr>
            <a:r>
              <a:rPr lang="en-US" dirty="0" smtClean="0">
                <a:latin typeface="Calibri" pitchFamily="34" charset="0"/>
              </a:rPr>
              <a:t>They were followed by monarchies and then democracies.</a:t>
            </a:r>
          </a:p>
        </p:txBody>
      </p:sp>
      <p:graphicFrame>
        <p:nvGraphicFramePr>
          <p:cNvPr id="5" name="Diagram 4"/>
          <p:cNvGraphicFramePr/>
          <p:nvPr/>
        </p:nvGraphicFramePr>
        <p:xfrm>
          <a:off x="2060027" y="2091559"/>
          <a:ext cx="4573168" cy="26525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MONARCHY</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51655" y="1072054"/>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The first system of government was the monarchy. In this form of government there is a king or queen who is the head of the government.</a:t>
            </a:r>
          </a:p>
          <a:p>
            <a:pPr marL="342900" indent="-342900">
              <a:spcAft>
                <a:spcPts val="600"/>
              </a:spcAft>
              <a:buFont typeface="Arial" pitchFamily="34" charset="0"/>
              <a:buChar char="•"/>
            </a:pPr>
            <a:r>
              <a:rPr lang="en-US" dirty="0" smtClean="0">
                <a:latin typeface="Calibri" pitchFamily="34" charset="0"/>
              </a:rPr>
              <a:t>All power rests with the monarch, he take all decisions with the help of a few ministers.</a:t>
            </a:r>
          </a:p>
          <a:p>
            <a:pPr marL="342900" indent="-342900">
              <a:spcAft>
                <a:spcPts val="600"/>
              </a:spcAft>
              <a:buFont typeface="Arial" pitchFamily="34" charset="0"/>
              <a:buChar char="•"/>
            </a:pPr>
            <a:r>
              <a:rPr lang="en-US" dirty="0" smtClean="0">
                <a:latin typeface="Calibri" pitchFamily="34" charset="0"/>
              </a:rPr>
              <a:t>The position of the monarchy is hereditary, i.e.,  the position passes from the king or queen to one of their children.</a:t>
            </a:r>
          </a:p>
        </p:txBody>
      </p:sp>
      <p:pic>
        <p:nvPicPr>
          <p:cNvPr id="8" name="Picture 7" descr="download (1).jpg"/>
          <p:cNvPicPr>
            <a:picLocks noChangeAspect="1"/>
          </p:cNvPicPr>
          <p:nvPr/>
        </p:nvPicPr>
        <p:blipFill>
          <a:blip r:embed="rId4" cstate="print">
            <a:lum contrast="-20000"/>
          </a:blip>
          <a:stretch>
            <a:fillRect/>
          </a:stretch>
        </p:blipFill>
        <p:spPr>
          <a:xfrm>
            <a:off x="2428087" y="2530798"/>
            <a:ext cx="3960440" cy="2232248"/>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DICTATORSHIP</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27"/>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This is a system of government where a person or small group of people rule the country without the collective approval of the people.</a:t>
            </a:r>
          </a:p>
          <a:p>
            <a:pPr marL="342900" indent="-342900">
              <a:spcAft>
                <a:spcPts val="600"/>
              </a:spcAft>
              <a:buFont typeface="Arial" pitchFamily="34" charset="0"/>
              <a:buChar char="•"/>
            </a:pPr>
            <a:r>
              <a:rPr lang="en-US" dirty="0" smtClean="0">
                <a:latin typeface="Calibri" pitchFamily="34" charset="0"/>
              </a:rPr>
              <a:t>All power lies with the ruling group or the dictator, who can rule as long as they are able to hold on to  power. </a:t>
            </a:r>
          </a:p>
          <a:p>
            <a:pPr marL="342900" indent="-342900">
              <a:spcAft>
                <a:spcPts val="600"/>
              </a:spcAft>
              <a:buFont typeface="Arial" pitchFamily="34" charset="0"/>
              <a:buChar char="•"/>
            </a:pPr>
            <a:r>
              <a:rPr lang="en-US" dirty="0" smtClean="0">
                <a:latin typeface="Calibri" pitchFamily="34" charset="0"/>
              </a:rPr>
              <a:t>People have no freedom of expression and the govt. use force on them and harm anyone who does not obey their orders.</a:t>
            </a:r>
            <a:endParaRPr lang="en-IN" dirty="0">
              <a:latin typeface="Calibri" pitchFamily="34" charset="0"/>
            </a:endParaRPr>
          </a:p>
        </p:txBody>
      </p:sp>
      <p:pic>
        <p:nvPicPr>
          <p:cNvPr id="6" name="Picture 2" descr="Army, citizen, dictator, dictatorship, government, politic, ruler icon"/>
          <p:cNvPicPr>
            <a:picLocks noChangeAspect="1" noChangeArrowheads="1"/>
          </p:cNvPicPr>
          <p:nvPr/>
        </p:nvPicPr>
        <p:blipFill>
          <a:blip r:embed="rId4" cstate="print"/>
          <a:srcRect/>
          <a:stretch>
            <a:fillRect/>
          </a:stretch>
        </p:blipFill>
        <p:spPr bwMode="auto">
          <a:xfrm>
            <a:off x="2396556" y="2341729"/>
            <a:ext cx="4032448" cy="2534469"/>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DEMOCRACY</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030007"/>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It is the form of government where people elect their leader. It is also a form of government that is of the people, by the people, for the people.</a:t>
            </a:r>
          </a:p>
          <a:p>
            <a:pPr marL="342900" indent="-342900">
              <a:spcAft>
                <a:spcPts val="600"/>
              </a:spcAft>
              <a:buFont typeface="Arial" pitchFamily="34" charset="0"/>
              <a:buChar char="•"/>
            </a:pPr>
            <a:r>
              <a:rPr lang="en-US" dirty="0" smtClean="0">
                <a:latin typeface="Calibri" pitchFamily="34" charset="0"/>
              </a:rPr>
              <a:t>The government which consists of the elected representatives of the people, has the collective approval of the people to rule the country.</a:t>
            </a:r>
          </a:p>
          <a:p>
            <a:pPr marL="342900" indent="-342900">
              <a:spcAft>
                <a:spcPts val="600"/>
              </a:spcAft>
              <a:buFont typeface="Arial" pitchFamily="34" charset="0"/>
              <a:buChar char="•"/>
            </a:pPr>
            <a:r>
              <a:rPr lang="en-US" dirty="0" smtClean="0">
                <a:latin typeface="Calibri" pitchFamily="34" charset="0"/>
              </a:rPr>
              <a:t>Representative Democracy:-  A government which includes representatives or elected leaders from every group of society. They discuss policies and make laws for the country.</a:t>
            </a:r>
            <a:endParaRPr lang="en-IN" dirty="0">
              <a:latin typeface="Calibri" pitchFamily="34" charset="0"/>
            </a:endParaRPr>
          </a:p>
        </p:txBody>
      </p:sp>
      <p:pic>
        <p:nvPicPr>
          <p:cNvPr id="5" name="Picture 4" descr="download (6).jpg"/>
          <p:cNvPicPr>
            <a:picLocks noChangeAspect="1"/>
          </p:cNvPicPr>
          <p:nvPr/>
        </p:nvPicPr>
        <p:blipFill>
          <a:blip r:embed="rId4" cstate="print"/>
          <a:stretch>
            <a:fillRect/>
          </a:stretch>
        </p:blipFill>
        <p:spPr>
          <a:xfrm>
            <a:off x="2758359" y="2896841"/>
            <a:ext cx="3600400" cy="189062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FEATURES </a:t>
            </a:r>
            <a:r>
              <a:rPr lang="en-US" sz="1800" b="1" dirty="0" smtClean="0">
                <a:solidFill>
                  <a:schemeClr val="tx1"/>
                </a:solidFill>
                <a:latin typeface="Calibri" pitchFamily="34" charset="0"/>
              </a:rPr>
              <a:t>OF DEMOCRACY</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019497"/>
            <a:ext cx="8688300" cy="3496983"/>
          </a:xfrm>
          <a:prstGeom prst="rect">
            <a:avLst/>
          </a:prstGeom>
          <a:noFill/>
          <a:ln>
            <a:noFill/>
          </a:ln>
        </p:spPr>
        <p:txBody>
          <a:bodyPr spcFirstLastPara="1" wrap="square" lIns="91425" tIns="91425" rIns="91425" bIns="91425" anchor="t" anchorCtr="0">
            <a:noAutofit/>
          </a:bodyPr>
          <a:lstStyle/>
          <a:p>
            <a:pPr marL="857250" lvl="1" indent="-457200">
              <a:spcAft>
                <a:spcPts val="600"/>
              </a:spcAft>
            </a:pPr>
            <a:r>
              <a:rPr lang="en-US" b="1" dirty="0" smtClean="0">
                <a:latin typeface="Calibri" pitchFamily="34" charset="0"/>
              </a:rPr>
              <a:t>1.	COLLECTIVE  DECISION  MAKING  AND PARTICIPATION:-  </a:t>
            </a:r>
          </a:p>
          <a:p>
            <a:pPr marL="857250" lvl="1" indent="-457200">
              <a:spcAft>
                <a:spcPts val="600"/>
              </a:spcAft>
              <a:buFont typeface="Arial" pitchFamily="34" charset="0"/>
              <a:buChar char="•"/>
            </a:pPr>
            <a:r>
              <a:rPr lang="en-US" dirty="0" smtClean="0">
                <a:latin typeface="Calibri" pitchFamily="34" charset="0"/>
              </a:rPr>
              <a:t>In a democracy the decisions are taken by the elected representatives of the people.</a:t>
            </a:r>
          </a:p>
          <a:p>
            <a:pPr marL="857250" lvl="1" indent="-457200">
              <a:spcAft>
                <a:spcPts val="600"/>
              </a:spcAft>
              <a:buFont typeface="Arial" pitchFamily="34" charset="0"/>
              <a:buChar char="•"/>
            </a:pPr>
            <a:r>
              <a:rPr lang="en-US" dirty="0" smtClean="0">
                <a:latin typeface="Calibri" pitchFamily="34" charset="0"/>
              </a:rPr>
              <a:t>Any decision the government takes has to involve all groups in the state.</a:t>
            </a:r>
          </a:p>
          <a:p>
            <a:pPr marL="857250" lvl="1" indent="-457200">
              <a:spcAft>
                <a:spcPts val="600"/>
              </a:spcAft>
              <a:buFont typeface="Arial" pitchFamily="34" charset="0"/>
              <a:buChar char="•"/>
            </a:pPr>
            <a:r>
              <a:rPr lang="en-US" dirty="0" smtClean="0">
                <a:latin typeface="Calibri" pitchFamily="34" charset="0"/>
              </a:rPr>
              <a:t>All the members of a country should participate in the decision making process of the government.</a:t>
            </a:r>
          </a:p>
          <a:p>
            <a:pPr marL="857250" lvl="1" indent="-457200">
              <a:spcAft>
                <a:spcPts val="600"/>
              </a:spcAft>
              <a:buFont typeface="Arial" pitchFamily="34" charset="0"/>
              <a:buChar char="•"/>
            </a:pPr>
            <a:r>
              <a:rPr lang="en-US" dirty="0" smtClean="0">
                <a:latin typeface="Calibri" pitchFamily="34" charset="0"/>
              </a:rPr>
              <a:t>Decisions have to be made collectively by all sections of  society.</a:t>
            </a:r>
          </a:p>
          <a:p>
            <a:pPr marL="857250" lvl="1" indent="-457200">
              <a:spcAft>
                <a:spcPts val="600"/>
              </a:spcAft>
            </a:pPr>
            <a:r>
              <a:rPr lang="en-US" b="1" dirty="0" smtClean="0">
                <a:latin typeface="Calibri" pitchFamily="34" charset="0"/>
              </a:rPr>
              <a:t>2.	UNIVERSAL ADULT FRANCHISE</a:t>
            </a:r>
            <a:r>
              <a:rPr lang="en-US" dirty="0" smtClean="0">
                <a:latin typeface="Calibri" pitchFamily="34" charset="0"/>
              </a:rPr>
              <a:t>:- </a:t>
            </a:r>
          </a:p>
          <a:p>
            <a:pPr marL="857250" lvl="1" indent="-457200">
              <a:spcAft>
                <a:spcPts val="600"/>
              </a:spcAft>
              <a:buFont typeface="Arial" pitchFamily="34" charset="0"/>
              <a:buChar char="•"/>
            </a:pPr>
            <a:r>
              <a:rPr lang="en-US" dirty="0" smtClean="0">
                <a:latin typeface="Calibri" pitchFamily="34" charset="0"/>
              </a:rPr>
              <a:t>In  most of  the  early democracies all men and women were not allowed to vote. Over the time , the common people demanded the right to vote. </a:t>
            </a:r>
          </a:p>
          <a:p>
            <a:pPr marL="857250" lvl="1" indent="-457200">
              <a:spcAft>
                <a:spcPts val="600"/>
              </a:spcAft>
              <a:buFont typeface="Arial" pitchFamily="34" charset="0"/>
              <a:buChar char="•"/>
            </a:pPr>
            <a:r>
              <a:rPr lang="en-US" dirty="0" smtClean="0">
                <a:latin typeface="Calibri" pitchFamily="34" charset="0"/>
              </a:rPr>
              <a:t>Franchise means the right to vote.</a:t>
            </a:r>
          </a:p>
          <a:p>
            <a:pPr marL="857250" lvl="1" indent="-457200">
              <a:spcAft>
                <a:spcPts val="600"/>
              </a:spcAft>
              <a:buFont typeface="Arial" pitchFamily="34" charset="0"/>
              <a:buChar char="•"/>
            </a:pPr>
            <a:r>
              <a:rPr lang="en-US" dirty="0" smtClean="0">
                <a:latin typeface="Calibri" pitchFamily="34" charset="0"/>
              </a:rPr>
              <a:t>When this right is available to all adults, it is called Universal Adult Franchise.</a:t>
            </a:r>
          </a:p>
          <a:p>
            <a:pPr marL="857250" lvl="1" indent="-457200">
              <a:spcAft>
                <a:spcPts val="600"/>
              </a:spcAft>
              <a:buFont typeface="Arial" pitchFamily="34" charset="0"/>
              <a:buChar char="•"/>
            </a:pPr>
            <a:r>
              <a:rPr lang="en-US" dirty="0" smtClean="0">
                <a:latin typeface="Calibri" pitchFamily="34" charset="0"/>
              </a:rPr>
              <a:t>In our country this right is enjoyed by every person who is a citizen of India and not less than 18 years of age.</a:t>
            </a:r>
          </a:p>
          <a:p>
            <a:pPr marL="857250" lvl="1" indent="-457200">
              <a:spcAft>
                <a:spcPts val="600"/>
              </a:spcAft>
              <a:buFont typeface="Arial" pitchFamily="34" charset="0"/>
              <a:buChar char="•"/>
            </a:pPr>
            <a:endParaRPr lang="en-IN" dirty="0">
              <a:latin typeface="Calibri" pitchFamily="34" charset="0"/>
            </a:endParaRPr>
          </a:p>
        </p:txBody>
      </p:sp>
      <p:pic>
        <p:nvPicPr>
          <p:cNvPr id="5" name="Picture 4" descr="download (4).jpg"/>
          <p:cNvPicPr>
            <a:picLocks noChangeAspect="1"/>
          </p:cNvPicPr>
          <p:nvPr/>
        </p:nvPicPr>
        <p:blipFill>
          <a:blip r:embed="rId4" cstate="print"/>
          <a:stretch>
            <a:fillRect/>
          </a:stretch>
        </p:blipFill>
        <p:spPr>
          <a:xfrm>
            <a:off x="7308304" y="0"/>
            <a:ext cx="1835696" cy="1525612"/>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1800"/>
            </a:pPr>
            <a:r>
              <a:rPr lang="en-US" sz="1800" b="1" dirty="0" smtClean="0">
                <a:solidFill>
                  <a:schemeClr val="tx1"/>
                </a:solidFill>
                <a:latin typeface="Calibri" pitchFamily="34" charset="0"/>
              </a:rPr>
              <a:t>CASE STUDY:- WOMEN’S SUFFRAGE </a:t>
            </a:r>
            <a:r>
              <a:rPr lang="en-US" sz="1800" b="1" dirty="0" smtClean="0">
                <a:solidFill>
                  <a:schemeClr val="tx1"/>
                </a:solidFill>
                <a:latin typeface="Calibri" pitchFamily="34" charset="0"/>
              </a:rPr>
              <a:t>MOVEMENT</a:t>
            </a: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72675" y="1216983"/>
            <a:ext cx="8688300" cy="2889600"/>
          </a:xfrm>
          <a:prstGeom prst="rect">
            <a:avLst/>
          </a:prstGeom>
          <a:noFill/>
          <a:ln>
            <a:noFill/>
          </a:ln>
        </p:spPr>
        <p:txBody>
          <a:bodyPr spcFirstLastPara="1" wrap="square" lIns="91425" tIns="91425" rIns="91425" bIns="91425" anchor="t" anchorCtr="0">
            <a:noAutofit/>
          </a:bodyPr>
          <a:lstStyle/>
          <a:p>
            <a:pPr marL="342900" indent="-342900">
              <a:buFont typeface="Arial" pitchFamily="34" charset="0"/>
              <a:buChar char="•"/>
            </a:pPr>
            <a:r>
              <a:rPr lang="en-US" dirty="0" smtClean="0">
                <a:latin typeface="Calibri" pitchFamily="34" charset="0"/>
              </a:rPr>
              <a:t>Many governments in Europe and America which were calling themselves democratic did not give the right to vote to every citizen.</a:t>
            </a:r>
          </a:p>
          <a:p>
            <a:pPr marL="342900" indent="-342900">
              <a:buFont typeface="Arial" pitchFamily="34" charset="0"/>
              <a:buChar char="•"/>
            </a:pPr>
            <a:r>
              <a:rPr lang="en-US" dirty="0" smtClean="0">
                <a:latin typeface="Calibri" pitchFamily="34" charset="0"/>
              </a:rPr>
              <a:t>For a long time women were not allowed to vote. They had a prejudiced attitude and believed that women were not equal to men in thinking and working.</a:t>
            </a:r>
          </a:p>
          <a:p>
            <a:pPr marL="342900" indent="-342900">
              <a:buFont typeface="Arial" pitchFamily="34" charset="0"/>
              <a:buChar char="•"/>
            </a:pPr>
            <a:r>
              <a:rPr lang="en-US" dirty="0" smtClean="0">
                <a:latin typeface="Calibri" pitchFamily="34" charset="0"/>
              </a:rPr>
              <a:t>The women protested against such discrimination. A movement started for equality started in America in 1848.</a:t>
            </a:r>
          </a:p>
          <a:p>
            <a:pPr marL="342900" indent="-342900">
              <a:buFont typeface="Arial" pitchFamily="34" charset="0"/>
              <a:buChar char="•"/>
            </a:pPr>
            <a:r>
              <a:rPr lang="en-US" dirty="0" smtClean="0">
                <a:latin typeface="Calibri" pitchFamily="34" charset="0"/>
              </a:rPr>
              <a:t>The Suffragette  Movement  was the name given to the struggle taken up by women demanding right to vote.</a:t>
            </a:r>
            <a:endParaRPr lang="en-US" dirty="0" smtClean="0">
              <a:latin typeface="Calibri" pitchFamily="34" charset="0"/>
            </a:endParaRPr>
          </a:p>
        </p:txBody>
      </p:sp>
      <p:pic>
        <p:nvPicPr>
          <p:cNvPr id="5" name="Picture 4" descr="download (5).jpg"/>
          <p:cNvPicPr>
            <a:picLocks noChangeAspect="1"/>
          </p:cNvPicPr>
          <p:nvPr/>
        </p:nvPicPr>
        <p:blipFill>
          <a:blip r:embed="rId4" cstate="print"/>
          <a:stretch>
            <a:fillRect/>
          </a:stretch>
        </p:blipFill>
        <p:spPr>
          <a:xfrm>
            <a:off x="2384481" y="2961058"/>
            <a:ext cx="3816424" cy="212989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1800"/>
            </a:pPr>
            <a:r>
              <a:rPr lang="en-US" sz="1800" b="1" dirty="0" smtClean="0">
                <a:solidFill>
                  <a:schemeClr val="tx1"/>
                </a:solidFill>
                <a:latin typeface="Calibri" pitchFamily="34" charset="0"/>
              </a:rPr>
              <a:t>SUFFRAGETTE MOVEMENT</a:t>
            </a: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72675" y="1437700"/>
            <a:ext cx="4782801" cy="2889600"/>
          </a:xfrm>
          <a:prstGeom prst="rect">
            <a:avLst/>
          </a:prstGeom>
          <a:noFill/>
          <a:ln>
            <a:noFill/>
          </a:ln>
        </p:spPr>
        <p:txBody>
          <a:bodyPr spcFirstLastPara="1" wrap="square" lIns="91425" tIns="91425" rIns="91425" bIns="91425" anchor="t" anchorCtr="0">
            <a:noAutofit/>
          </a:bodyPr>
          <a:lstStyle/>
          <a:p>
            <a:pPr marL="342900" indent="-342900">
              <a:buFont typeface="Arial" pitchFamily="34" charset="0"/>
              <a:buChar char="•"/>
            </a:pPr>
            <a:r>
              <a:rPr lang="en-US" dirty="0" smtClean="0">
                <a:latin typeface="Calibri" pitchFamily="34" charset="0"/>
              </a:rPr>
              <a:t>In 1902 Australia, in 1920 the USA allowed women to vote for the first time.</a:t>
            </a:r>
          </a:p>
          <a:p>
            <a:pPr marL="342900" indent="-342900">
              <a:buFont typeface="Arial" pitchFamily="34" charset="0"/>
              <a:buChar char="•"/>
            </a:pPr>
            <a:r>
              <a:rPr lang="en-US" dirty="0" smtClean="0">
                <a:latin typeface="Calibri" pitchFamily="34" charset="0"/>
              </a:rPr>
              <a:t>In1918 Britain also allowed the educated women right to vote over the age of 30.</a:t>
            </a:r>
          </a:p>
          <a:p>
            <a:pPr marL="342900" indent="-342900">
              <a:buFont typeface="Arial" pitchFamily="34" charset="0"/>
              <a:buChar char="•"/>
            </a:pPr>
            <a:r>
              <a:rPr lang="en-US" dirty="0" smtClean="0">
                <a:latin typeface="Calibri" pitchFamily="34" charset="0"/>
              </a:rPr>
              <a:t>In India, Universal Adult Franchise was adopted at the time of independence in which all the citizens over the age of 18 can vote.</a:t>
            </a:r>
            <a:endParaRPr lang="en-IN" dirty="0">
              <a:latin typeface="Calibri" pitchFamily="34" charset="0"/>
            </a:endParaRPr>
          </a:p>
        </p:txBody>
      </p:sp>
      <p:pic>
        <p:nvPicPr>
          <p:cNvPr id="5" name="Picture 4" descr="download.jpg"/>
          <p:cNvPicPr>
            <a:picLocks noChangeAspect="1"/>
          </p:cNvPicPr>
          <p:nvPr/>
        </p:nvPicPr>
        <p:blipFill>
          <a:blip r:embed="rId4" cstate="print"/>
          <a:stretch>
            <a:fillRect/>
          </a:stretch>
        </p:blipFill>
        <p:spPr>
          <a:xfrm>
            <a:off x="6307563" y="0"/>
            <a:ext cx="2836437" cy="3741684"/>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1800"/>
            </a:pPr>
            <a:r>
              <a:rPr lang="en-US" sz="1800" b="1" dirty="0" smtClean="0">
                <a:solidFill>
                  <a:schemeClr val="tx1"/>
                </a:solidFill>
                <a:latin typeface="Calibri" pitchFamily="34" charset="0"/>
              </a:rPr>
              <a:t>CASE STUDY:THE ANTI - APARTHEID </a:t>
            </a:r>
            <a:r>
              <a:rPr lang="en-US" sz="1800" b="1" dirty="0" smtClean="0">
                <a:solidFill>
                  <a:schemeClr val="tx1"/>
                </a:solidFill>
                <a:latin typeface="Calibri" pitchFamily="34" charset="0"/>
              </a:rPr>
              <a:t>MOVEMENT</a:t>
            </a: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272675" y="1437700"/>
            <a:ext cx="3836870" cy="2889600"/>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In South Africa, between the years 1948 &amp; 1994 the people were divided in races as white, blacks and </a:t>
            </a:r>
            <a:r>
              <a:rPr lang="en-US" dirty="0" err="1" smtClean="0">
                <a:latin typeface="Calibri" pitchFamily="34" charset="0"/>
              </a:rPr>
              <a:t>coloured</a:t>
            </a:r>
            <a:r>
              <a:rPr lang="en-US" dirty="0" smtClean="0">
                <a:latin typeface="Calibri" pitchFamily="34" charset="0"/>
              </a:rPr>
              <a:t>.</a:t>
            </a:r>
            <a:endParaRPr lang="en-US" dirty="0" smtClean="0">
              <a:latin typeface="Calibri" pitchFamily="34" charset="0"/>
            </a:endParaRPr>
          </a:p>
          <a:p>
            <a:pPr marL="342900" indent="-342900">
              <a:spcAft>
                <a:spcPts val="600"/>
              </a:spcAft>
              <a:buFont typeface="Arial" pitchFamily="34" charset="0"/>
              <a:buChar char="•"/>
            </a:pPr>
            <a:r>
              <a:rPr lang="en-US" dirty="0" smtClean="0">
                <a:latin typeface="Calibri" pitchFamily="34" charset="0"/>
              </a:rPr>
              <a:t>The non- white people were not allowed to live in areas occupied by the white people.</a:t>
            </a:r>
          </a:p>
          <a:p>
            <a:pPr marL="342900" indent="-342900">
              <a:spcAft>
                <a:spcPts val="600"/>
              </a:spcAft>
              <a:buFont typeface="Arial" pitchFamily="34" charset="0"/>
              <a:buChar char="•"/>
            </a:pPr>
            <a:r>
              <a:rPr lang="en-US" dirty="0" smtClean="0">
                <a:latin typeface="Calibri" pitchFamily="34" charset="0"/>
              </a:rPr>
              <a:t>They were denied basic human rights and political rights.</a:t>
            </a:r>
          </a:p>
          <a:p>
            <a:pPr marL="342900" indent="-342900">
              <a:spcAft>
                <a:spcPts val="600"/>
              </a:spcAft>
              <a:buFont typeface="Arial" pitchFamily="34" charset="0"/>
              <a:buChar char="•"/>
            </a:pPr>
            <a:r>
              <a:rPr lang="en-US" dirty="0" smtClean="0">
                <a:latin typeface="Calibri" pitchFamily="34" charset="0"/>
              </a:rPr>
              <a:t>This policy of discrimination against the blacks by the whites of South Africa is called as Apartheid .</a:t>
            </a:r>
            <a:endParaRPr lang="en-IN" dirty="0">
              <a:latin typeface="Calibri" pitchFamily="34" charset="0"/>
            </a:endParaRPr>
          </a:p>
        </p:txBody>
      </p:sp>
      <p:pic>
        <p:nvPicPr>
          <p:cNvPr id="5" name="Picture 4" descr="download (2).jpg"/>
          <p:cNvPicPr>
            <a:picLocks noChangeAspect="1"/>
          </p:cNvPicPr>
          <p:nvPr/>
        </p:nvPicPr>
        <p:blipFill>
          <a:blip r:embed="rId4" cstate="print"/>
          <a:stretch>
            <a:fillRect/>
          </a:stretch>
        </p:blipFill>
        <p:spPr>
          <a:xfrm>
            <a:off x="4173783" y="1250731"/>
            <a:ext cx="4835632" cy="2876143"/>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1800"/>
            </a:pPr>
            <a:r>
              <a:rPr lang="en-US" sz="1800" b="1" dirty="0" smtClean="0">
                <a:solidFill>
                  <a:schemeClr val="tx1"/>
                </a:solidFill>
                <a:latin typeface="Calibri" pitchFamily="34" charset="0"/>
              </a:rPr>
              <a:t>ANTI- APARTHEID </a:t>
            </a:r>
            <a:r>
              <a:rPr lang="en-US" sz="1800" b="1" dirty="0" smtClean="0">
                <a:solidFill>
                  <a:schemeClr val="tx1"/>
                </a:solidFill>
                <a:latin typeface="Calibri" pitchFamily="34" charset="0"/>
              </a:rPr>
              <a:t>SYSTEM</a:t>
            </a:r>
            <a:endParaRPr sz="1800" b="1" i="0" u="none" strike="noStrike" cap="none" dirty="0">
              <a:solidFill>
                <a:srgbClr val="000000"/>
              </a:solidFill>
              <a:latin typeface="Arial"/>
              <a:ea typeface="Arial"/>
              <a:cs typeface="Arial"/>
              <a:sym typeface="Arial"/>
            </a:endParaRPr>
          </a:p>
        </p:txBody>
      </p:sp>
      <p:sp>
        <p:nvSpPr>
          <p:cNvPr id="72" name="Google Shape;72;p15"/>
          <p:cNvSpPr txBox="1"/>
          <p:nvPr/>
        </p:nvSpPr>
        <p:spPr>
          <a:xfrm>
            <a:off x="126125" y="1437700"/>
            <a:ext cx="3930868" cy="2889600"/>
          </a:xfrm>
          <a:prstGeom prst="rect">
            <a:avLst/>
          </a:prstGeom>
          <a:noFill/>
          <a:ln>
            <a:noFill/>
          </a:ln>
        </p:spPr>
        <p:txBody>
          <a:bodyPr spcFirstLastPara="1" wrap="square" lIns="91425" tIns="91425" rIns="91425" bIns="91425" anchor="t" anchorCtr="0">
            <a:noAutofit/>
          </a:bodyPr>
          <a:lstStyle/>
          <a:p>
            <a:pPr marL="857250" lvl="1" indent="-457200">
              <a:spcAft>
                <a:spcPts val="600"/>
              </a:spcAft>
              <a:buFont typeface="Arial" pitchFamily="34" charset="0"/>
              <a:buChar char="•"/>
            </a:pPr>
            <a:r>
              <a:rPr lang="en-US" dirty="0" smtClean="0">
                <a:latin typeface="Calibri" pitchFamily="34" charset="0"/>
              </a:rPr>
              <a:t>The Anti- Apartheid Movement was started by the blacks of South Africa to fight against discrimination.</a:t>
            </a:r>
          </a:p>
          <a:p>
            <a:pPr marL="857250" lvl="1" indent="-457200">
              <a:spcAft>
                <a:spcPts val="600"/>
              </a:spcAft>
              <a:buFont typeface="Arial" pitchFamily="34" charset="0"/>
              <a:buChar char="•"/>
            </a:pPr>
            <a:r>
              <a:rPr lang="en-US" dirty="0" smtClean="0">
                <a:latin typeface="Calibri" pitchFamily="34" charset="0"/>
              </a:rPr>
              <a:t>This movement was led by Nelson Mandela of the African National Congress.</a:t>
            </a:r>
          </a:p>
          <a:p>
            <a:pPr marL="857250" lvl="1" indent="-457200">
              <a:spcAft>
                <a:spcPts val="600"/>
              </a:spcAft>
              <a:buFont typeface="Arial" pitchFamily="34" charset="0"/>
              <a:buChar char="•"/>
            </a:pPr>
            <a:r>
              <a:rPr lang="en-US" dirty="0" smtClean="0">
                <a:latin typeface="Calibri" pitchFamily="34" charset="0"/>
              </a:rPr>
              <a:t>The blacks got their freedom in 1994 and the right to form their own government.</a:t>
            </a:r>
          </a:p>
          <a:p>
            <a:pPr marL="857250" lvl="1" indent="-457200">
              <a:spcAft>
                <a:spcPts val="600"/>
              </a:spcAft>
              <a:buFont typeface="Arial" pitchFamily="34" charset="0"/>
              <a:buChar char="•"/>
            </a:pPr>
            <a:r>
              <a:rPr lang="en-US" dirty="0" smtClean="0">
                <a:latin typeface="Calibri" pitchFamily="34" charset="0"/>
              </a:rPr>
              <a:t>Nelson Mandela won the election and became the president of  South Africa.</a:t>
            </a:r>
            <a:endParaRPr lang="en-IN" dirty="0">
              <a:latin typeface="Calibri" pitchFamily="34" charset="0"/>
            </a:endParaRPr>
          </a:p>
        </p:txBody>
      </p:sp>
      <p:pic>
        <p:nvPicPr>
          <p:cNvPr id="5" name="Picture 4" descr="download (3).jpg"/>
          <p:cNvPicPr>
            <a:picLocks noChangeAspect="1"/>
          </p:cNvPicPr>
          <p:nvPr/>
        </p:nvPicPr>
        <p:blipFill>
          <a:blip r:embed="rId4" cstate="print"/>
          <a:stretch>
            <a:fillRect/>
          </a:stretch>
        </p:blipFill>
        <p:spPr>
          <a:xfrm>
            <a:off x="4267199" y="1421047"/>
            <a:ext cx="4838053" cy="272001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14"/>
          <p:cNvSpPr txBox="1"/>
          <p:nvPr/>
        </p:nvSpPr>
        <p:spPr>
          <a:xfrm>
            <a:off x="272675" y="220717"/>
            <a:ext cx="8688300" cy="50449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smtClean="0">
                <a:solidFill>
                  <a:srgbClr val="FF0000"/>
                </a:solidFill>
                <a:latin typeface="Arial"/>
                <a:ea typeface="Arial"/>
                <a:cs typeface="Arial"/>
                <a:sym typeface="Arial"/>
              </a:rPr>
              <a:t>RECAPITULATION OF CH-2</a:t>
            </a:r>
            <a:endParaRPr sz="1800" b="1" i="0" u="none" strike="noStrike" cap="none" dirty="0">
              <a:solidFill>
                <a:srgbClr val="000000"/>
              </a:solidFill>
              <a:latin typeface="Arial"/>
              <a:ea typeface="Arial"/>
              <a:cs typeface="Arial"/>
              <a:sym typeface="Arial"/>
            </a:endParaRPr>
          </a:p>
        </p:txBody>
      </p:sp>
      <p:sp>
        <p:nvSpPr>
          <p:cNvPr id="65" name="Google Shape;65;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pic>
        <p:nvPicPr>
          <p:cNvPr id="5" name="Picture 2"/>
          <p:cNvPicPr>
            <a:picLocks noChangeAspect="1" noChangeArrowheads="1"/>
          </p:cNvPicPr>
          <p:nvPr/>
        </p:nvPicPr>
        <p:blipFill>
          <a:blip r:embed="rId4" cstate="print">
            <a:lum bright="20000" contrast="-20000"/>
          </a:blip>
          <a:srcRect l="25500" t="25324" r="25500" b="10646"/>
          <a:stretch>
            <a:fillRect/>
          </a:stretch>
        </p:blipFill>
        <p:spPr bwMode="auto">
          <a:xfrm>
            <a:off x="567559" y="739669"/>
            <a:ext cx="7104993" cy="42422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LEARNING </a:t>
            </a:r>
            <a:r>
              <a:rPr lang="en-US" sz="1800" b="1" dirty="0" smtClean="0">
                <a:solidFill>
                  <a:schemeClr val="tx1"/>
                </a:solidFill>
                <a:latin typeface="Calibri" pitchFamily="34" charset="0"/>
              </a:rPr>
              <a:t>OBJECTIVES</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114097"/>
            <a:ext cx="8688300" cy="3213203"/>
          </a:xfrm>
          <a:prstGeom prst="rect">
            <a:avLst/>
          </a:prstGeom>
          <a:noFill/>
          <a:ln>
            <a:noFill/>
          </a:ln>
        </p:spPr>
        <p:txBody>
          <a:bodyPr spcFirstLastPara="1" wrap="square" lIns="91425" tIns="91425" rIns="91425" bIns="91425" anchor="t" anchorCtr="0">
            <a:noAutofit/>
          </a:bodyPr>
          <a:lstStyle/>
          <a:p>
            <a:pPr>
              <a:buNone/>
            </a:pPr>
            <a:r>
              <a:rPr lang="en-US" b="1" dirty="0" smtClean="0">
                <a:latin typeface="Calibri" pitchFamily="34" charset="0"/>
              </a:rPr>
              <a:t>Government</a:t>
            </a:r>
          </a:p>
          <a:p>
            <a:r>
              <a:rPr lang="en-US" dirty="0" smtClean="0">
                <a:latin typeface="Calibri" pitchFamily="34" charset="0"/>
              </a:rPr>
              <a:t>The Need for a Government</a:t>
            </a:r>
          </a:p>
          <a:p>
            <a:pPr>
              <a:buNone/>
            </a:pPr>
            <a:r>
              <a:rPr lang="en-US" b="1" dirty="0" smtClean="0">
                <a:latin typeface="Calibri" pitchFamily="34" charset="0"/>
              </a:rPr>
              <a:t>Functions of the Government</a:t>
            </a:r>
          </a:p>
          <a:p>
            <a:r>
              <a:rPr lang="en-US" dirty="0" smtClean="0">
                <a:latin typeface="Calibri" pitchFamily="34" charset="0"/>
              </a:rPr>
              <a:t>Making laws        </a:t>
            </a:r>
          </a:p>
          <a:p>
            <a:r>
              <a:rPr lang="en-US" dirty="0" smtClean="0">
                <a:latin typeface="Calibri" pitchFamily="34" charset="0"/>
              </a:rPr>
              <a:t>Maintaining laws</a:t>
            </a:r>
          </a:p>
          <a:p>
            <a:r>
              <a:rPr lang="en-US" dirty="0" smtClean="0">
                <a:latin typeface="Calibri" pitchFamily="34" charset="0"/>
              </a:rPr>
              <a:t>To protect the people   </a:t>
            </a:r>
          </a:p>
          <a:p>
            <a:r>
              <a:rPr lang="en-US" dirty="0" smtClean="0">
                <a:latin typeface="Calibri" pitchFamily="34" charset="0"/>
              </a:rPr>
              <a:t>Providing Facilities</a:t>
            </a:r>
          </a:p>
          <a:p>
            <a:r>
              <a:rPr lang="en-US" dirty="0" smtClean="0">
                <a:latin typeface="Calibri" pitchFamily="34" charset="0"/>
              </a:rPr>
              <a:t> Social Justice</a:t>
            </a:r>
          </a:p>
          <a:p>
            <a:pPr>
              <a:buNone/>
            </a:pPr>
            <a:r>
              <a:rPr lang="en-US" dirty="0" smtClean="0">
                <a:latin typeface="Calibri" pitchFamily="34" charset="0"/>
              </a:rPr>
              <a:t>  </a:t>
            </a:r>
          </a:p>
          <a:p>
            <a:pPr>
              <a:buNone/>
            </a:pPr>
            <a:r>
              <a:rPr lang="en-US" dirty="0" smtClean="0">
                <a:latin typeface="Calibri" pitchFamily="34" charset="0"/>
              </a:rPr>
              <a:t> </a:t>
            </a:r>
            <a:r>
              <a:rPr lang="en-US" b="1" dirty="0" smtClean="0">
                <a:latin typeface="Calibri" pitchFamily="34" charset="0"/>
              </a:rPr>
              <a:t>Levels of the Government</a:t>
            </a:r>
          </a:p>
          <a:p>
            <a:pPr>
              <a:buNone/>
            </a:pPr>
            <a:r>
              <a:rPr lang="en-US" dirty="0" smtClean="0">
                <a:latin typeface="Calibri" pitchFamily="34" charset="0"/>
              </a:rPr>
              <a:t>   * Local Level * State Level  *National Level</a:t>
            </a:r>
          </a:p>
          <a:p>
            <a:pPr>
              <a:buNone/>
            </a:pPr>
            <a:r>
              <a:rPr lang="en-US" b="1" dirty="0" smtClean="0">
                <a:latin typeface="Calibri" pitchFamily="34" charset="0"/>
              </a:rPr>
              <a:t>Types of Government</a:t>
            </a:r>
          </a:p>
          <a:p>
            <a:pPr>
              <a:buNone/>
            </a:pPr>
            <a:r>
              <a:rPr lang="en-US" dirty="0" smtClean="0">
                <a:latin typeface="Calibri" pitchFamily="34" charset="0"/>
              </a:rPr>
              <a:t> *Monarchy     * Dictatorship      * Democracy</a:t>
            </a:r>
          </a:p>
          <a:p>
            <a:pPr>
              <a:buNone/>
            </a:pPr>
            <a:r>
              <a:rPr lang="en-US" b="1" dirty="0" smtClean="0">
                <a:latin typeface="Calibri" pitchFamily="34" charset="0"/>
              </a:rPr>
              <a:t>Features of Democracy</a:t>
            </a:r>
          </a:p>
          <a:p>
            <a:pPr>
              <a:buNone/>
            </a:pPr>
            <a:r>
              <a:rPr lang="en-US" dirty="0" smtClean="0">
                <a:latin typeface="Calibri" pitchFamily="34" charset="0"/>
              </a:rPr>
              <a:t> *Collective decision- making &amp; participation   *Universal Adult Franchise</a:t>
            </a:r>
          </a:p>
          <a:p>
            <a:pPr>
              <a:buNone/>
            </a:pPr>
            <a:r>
              <a:rPr lang="en-US" b="1" dirty="0" smtClean="0">
                <a:latin typeface="Calibri" pitchFamily="34" charset="0"/>
              </a:rPr>
              <a:t>Case Study:- Women’s Suffragette Movement  </a:t>
            </a:r>
          </a:p>
          <a:p>
            <a:pPr>
              <a:buNone/>
            </a:pPr>
            <a:r>
              <a:rPr lang="en-US" b="1" dirty="0" smtClean="0">
                <a:latin typeface="Calibri" pitchFamily="34" charset="0"/>
              </a:rPr>
              <a:t>  *</a:t>
            </a:r>
            <a:r>
              <a:rPr lang="en-US" dirty="0" smtClean="0">
                <a:latin typeface="Calibri" pitchFamily="34" charset="0"/>
              </a:rPr>
              <a:t>The Anti- Apartheid Movement</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THE </a:t>
            </a:r>
            <a:r>
              <a:rPr lang="en-US" sz="1800" b="1" dirty="0" smtClean="0">
                <a:solidFill>
                  <a:schemeClr val="tx1"/>
                </a:solidFill>
                <a:latin typeface="Calibri" pitchFamily="34" charset="0"/>
              </a:rPr>
              <a:t>MEANING OF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987967"/>
            <a:ext cx="8688300" cy="3496983"/>
          </a:xfrm>
          <a:prstGeom prst="rect">
            <a:avLst/>
          </a:prstGeom>
          <a:noFill/>
          <a:ln>
            <a:noFill/>
          </a:ln>
        </p:spPr>
        <p:txBody>
          <a:bodyPr spcFirstLastPara="1" wrap="square" lIns="91425" tIns="91425" rIns="91425" bIns="91425" anchor="t" anchorCtr="0">
            <a:noAutofit/>
          </a:bodyPr>
          <a:lstStyle/>
          <a:p>
            <a:pPr marL="342900" indent="-342900">
              <a:buFont typeface="Arial" pitchFamily="34" charset="0"/>
              <a:buChar char="•"/>
            </a:pPr>
            <a:r>
              <a:rPr lang="en-US" dirty="0" smtClean="0">
                <a:latin typeface="Calibri" pitchFamily="34" charset="0"/>
              </a:rPr>
              <a:t>The word comes from the </a:t>
            </a:r>
            <a:r>
              <a:rPr lang="en-US" dirty="0" err="1" smtClean="0">
                <a:latin typeface="Calibri" pitchFamily="34" charset="0"/>
              </a:rPr>
              <a:t>latin</a:t>
            </a:r>
            <a:r>
              <a:rPr lang="en-US" dirty="0" smtClean="0">
                <a:latin typeface="Calibri" pitchFamily="34" charset="0"/>
              </a:rPr>
              <a:t> word </a:t>
            </a:r>
            <a:r>
              <a:rPr lang="en-US" dirty="0" err="1" smtClean="0">
                <a:latin typeface="Calibri" pitchFamily="34" charset="0"/>
              </a:rPr>
              <a:t>gubernare</a:t>
            </a:r>
            <a:r>
              <a:rPr lang="en-US" dirty="0" smtClean="0">
                <a:latin typeface="Calibri" pitchFamily="34" charset="0"/>
              </a:rPr>
              <a:t>, which means to steer a ship, to guide, or to rule. So in every society there is a person , a group of people, whose commands the rest of the community  has to obey.</a:t>
            </a:r>
          </a:p>
          <a:p>
            <a:pPr marL="342900" indent="-342900">
              <a:buFont typeface="Arial" pitchFamily="34" charset="0"/>
              <a:buChar char="•"/>
            </a:pPr>
            <a:endParaRPr lang="en-US" dirty="0" smtClean="0">
              <a:latin typeface="Calibri" pitchFamily="34" charset="0"/>
            </a:endParaRPr>
          </a:p>
          <a:p>
            <a:pPr marL="342900" lvl="1" indent="-342900">
              <a:buFont typeface="Arial" pitchFamily="34" charset="0"/>
              <a:buChar char="•"/>
            </a:pPr>
            <a:r>
              <a:rPr lang="en-US" dirty="0" smtClean="0">
                <a:latin typeface="Calibri" pitchFamily="34" charset="0"/>
              </a:rPr>
              <a:t>A government  is a body that governs. It makes  laws  and has the power to enforce these laws.</a:t>
            </a:r>
          </a:p>
          <a:p>
            <a:pPr marL="342900" lvl="1" indent="-342900">
              <a:buFont typeface="Arial" pitchFamily="34" charset="0"/>
              <a:buChar char="•"/>
            </a:pPr>
            <a:endParaRPr lang="en-US" dirty="0" smtClean="0">
              <a:latin typeface="Calibri" pitchFamily="34" charset="0"/>
            </a:endParaRPr>
          </a:p>
          <a:p>
            <a:pPr marL="342900" lvl="1" indent="-342900">
              <a:buFont typeface="Arial" pitchFamily="34" charset="0"/>
              <a:buChar char="•"/>
            </a:pPr>
            <a:r>
              <a:rPr lang="en-US" dirty="0" smtClean="0">
                <a:latin typeface="Calibri" pitchFamily="34" charset="0"/>
              </a:rPr>
              <a:t>It means a body, an institution or a group of people which takes decisions about how to manage the affairs of the country.</a:t>
            </a:r>
          </a:p>
          <a:p>
            <a:pPr marL="342900" lvl="1" indent="-342900">
              <a:buFont typeface="Arial" pitchFamily="34" charset="0"/>
              <a:buChar char="•"/>
            </a:pPr>
            <a:r>
              <a:rPr lang="en-US" dirty="0" smtClean="0">
                <a:latin typeface="Calibri" pitchFamily="34" charset="0"/>
              </a:rPr>
              <a:t>A government has the power to settle the disputes, to administer the land, to make and enforce laws. So a government is the body that rules a state or a country.</a:t>
            </a:r>
            <a:endParaRPr lang="en-IN"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167571" y="285049"/>
            <a:ext cx="8688300" cy="829047"/>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THE </a:t>
            </a:r>
            <a:r>
              <a:rPr lang="en-US" sz="1800" b="1" dirty="0" smtClean="0">
                <a:solidFill>
                  <a:schemeClr val="tx1"/>
                </a:solidFill>
                <a:latin typeface="Calibri" pitchFamily="34" charset="0"/>
              </a:rPr>
              <a:t>NEED FOR THE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240207"/>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There is a need of a government to ensure that all the citizens live safely and peacefully without any conflict.</a:t>
            </a:r>
          </a:p>
          <a:p>
            <a:pPr marL="342900" indent="-342900">
              <a:spcAft>
                <a:spcPts val="600"/>
              </a:spcAft>
              <a:buFont typeface="Arial" pitchFamily="34" charset="0"/>
              <a:buChar char="•"/>
            </a:pPr>
            <a:r>
              <a:rPr lang="en-US" dirty="0" smtClean="0">
                <a:latin typeface="Calibri" pitchFamily="34" charset="0"/>
              </a:rPr>
              <a:t>Every society or the country needed some person , or a group of people, who could take care of the administration, could settle disputes could protect from enemies etc.</a:t>
            </a:r>
          </a:p>
          <a:p>
            <a:pPr marL="342900" indent="-342900">
              <a:spcAft>
                <a:spcPts val="600"/>
              </a:spcAft>
              <a:buFont typeface="Arial" pitchFamily="34" charset="0"/>
              <a:buChar char="•"/>
            </a:pPr>
            <a:r>
              <a:rPr lang="en-US" dirty="0" smtClean="0">
                <a:latin typeface="Calibri" pitchFamily="34" charset="0"/>
              </a:rPr>
              <a:t>Can a society run without a government?</a:t>
            </a:r>
          </a:p>
          <a:p>
            <a:pPr marL="342900" indent="-342900">
              <a:spcAft>
                <a:spcPts val="600"/>
              </a:spcAft>
              <a:buFont typeface="Arial" pitchFamily="34" charset="0"/>
              <a:buChar char="•"/>
            </a:pPr>
            <a:r>
              <a:rPr lang="en-US" dirty="0" smtClean="0">
                <a:latin typeface="Calibri" pitchFamily="34" charset="0"/>
              </a:rPr>
              <a:t> Without government , our lives would be full of chaos and confusion. This would lead to fights, quarrels, conflicts etc.  </a:t>
            </a:r>
          </a:p>
          <a:p>
            <a:pPr marL="342900" indent="-342900">
              <a:spcAft>
                <a:spcPts val="600"/>
              </a:spcAft>
              <a:buFont typeface="Arial" pitchFamily="34" charset="0"/>
              <a:buChar char="•"/>
            </a:pPr>
            <a:r>
              <a:rPr lang="en-US" dirty="0" smtClean="0">
                <a:latin typeface="Calibri" pitchFamily="34" charset="0"/>
              </a:rPr>
              <a:t> Therefore they have to be controlled and managed by a system  which guide them to live in peace and harmony.</a:t>
            </a:r>
          </a:p>
          <a:p>
            <a:pPr marL="342900" indent="-342900">
              <a:spcAft>
                <a:spcPts val="600"/>
              </a:spcAft>
              <a:buFont typeface="Arial" pitchFamily="34" charset="0"/>
              <a:buChar char="•"/>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157655" y="285050"/>
            <a:ext cx="880332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FUNCTIONS </a:t>
            </a:r>
            <a:r>
              <a:rPr lang="en-US" sz="1800" b="1" dirty="0" smtClean="0">
                <a:solidFill>
                  <a:schemeClr val="tx1"/>
                </a:solidFill>
                <a:latin typeface="Calibri" pitchFamily="34" charset="0"/>
              </a:rPr>
              <a:t>OF THE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124597"/>
            <a:ext cx="4551573"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dirty="0" smtClean="0">
                <a:latin typeface="Calibri" pitchFamily="34" charset="0"/>
              </a:rPr>
              <a:t>Making Laws :- The government decides how the people of the country should live in a society. They make rules and regulations that people of the country have to follow.</a:t>
            </a:r>
          </a:p>
          <a:p>
            <a:pPr marL="342900" indent="-342900">
              <a:spcAft>
                <a:spcPts val="600"/>
              </a:spcAft>
            </a:pPr>
            <a:endParaRPr lang="en-US" dirty="0" smtClean="0">
              <a:latin typeface="Calibri" pitchFamily="34" charset="0"/>
            </a:endParaRPr>
          </a:p>
          <a:p>
            <a:pPr marL="342900" indent="-342900">
              <a:spcAft>
                <a:spcPts val="600"/>
              </a:spcAft>
              <a:buFont typeface="Arial" pitchFamily="34" charset="0"/>
              <a:buChar char="•"/>
            </a:pPr>
            <a:r>
              <a:rPr lang="en-US" dirty="0" smtClean="0">
                <a:latin typeface="Calibri" pitchFamily="34" charset="0"/>
              </a:rPr>
              <a:t>Maintaining Law and Order:- The government has the power to settle disputes. The govt. has courts and police to ensure that people follow the laws that are laid down .</a:t>
            </a:r>
          </a:p>
        </p:txBody>
      </p:sp>
      <p:pic>
        <p:nvPicPr>
          <p:cNvPr id="5" name="Picture 2" descr="C:\Users\Sujata1\Downloads\CamScanner 05-06-2020 20.55.46_1.jpg"/>
          <p:cNvPicPr>
            <a:picLocks noChangeAspect="1" noChangeArrowheads="1"/>
          </p:cNvPicPr>
          <p:nvPr/>
        </p:nvPicPr>
        <p:blipFill>
          <a:blip r:embed="rId4" cstate="print"/>
          <a:srcRect/>
          <a:stretch>
            <a:fillRect/>
          </a:stretch>
        </p:blipFill>
        <p:spPr bwMode="auto">
          <a:xfrm>
            <a:off x="5223644" y="357340"/>
            <a:ext cx="3815256" cy="394674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FUNCTIONS </a:t>
            </a:r>
            <a:r>
              <a:rPr lang="en-US" sz="1800" b="1" dirty="0" smtClean="0">
                <a:solidFill>
                  <a:schemeClr val="tx1"/>
                </a:solidFill>
                <a:latin typeface="Calibri" pitchFamily="34" charset="0"/>
              </a:rPr>
              <a:t>OF THE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177147"/>
            <a:ext cx="8688300" cy="3496983"/>
          </a:xfrm>
          <a:prstGeom prst="rect">
            <a:avLst/>
          </a:prstGeom>
          <a:noFill/>
          <a:ln>
            <a:noFill/>
          </a:ln>
        </p:spPr>
        <p:txBody>
          <a:bodyPr spcFirstLastPara="1" wrap="square" lIns="91425" tIns="91425" rIns="91425" bIns="91425" anchor="t" anchorCtr="0">
            <a:noAutofit/>
          </a:bodyPr>
          <a:lstStyle/>
          <a:p>
            <a:pPr marL="342900" indent="-342900">
              <a:spcAft>
                <a:spcPts val="600"/>
              </a:spcAft>
              <a:buFont typeface="Arial" pitchFamily="34" charset="0"/>
              <a:buChar char="•"/>
            </a:pPr>
            <a:r>
              <a:rPr lang="en-US" b="1" dirty="0" smtClean="0">
                <a:latin typeface="Calibri" pitchFamily="34" charset="0"/>
              </a:rPr>
              <a:t>To Protect the People:- </a:t>
            </a:r>
            <a:r>
              <a:rPr lang="en-US" dirty="0" smtClean="0">
                <a:latin typeface="Calibri" pitchFamily="34" charset="0"/>
              </a:rPr>
              <a:t>The people of the country have to be protected. It has to protect the boundaries of the country and ensure that people live safely. The government also keep good relationship with other countries to maintain peaceful relations.</a:t>
            </a:r>
          </a:p>
          <a:p>
            <a:pPr marL="342900" indent="-342900">
              <a:spcAft>
                <a:spcPts val="600"/>
              </a:spcAft>
              <a:buFont typeface="Arial" pitchFamily="34" charset="0"/>
              <a:buChar char="•"/>
            </a:pPr>
            <a:r>
              <a:rPr lang="en-US" b="1" dirty="0" smtClean="0">
                <a:latin typeface="Calibri" pitchFamily="34" charset="0"/>
              </a:rPr>
              <a:t>Providing facilities:- </a:t>
            </a:r>
            <a:r>
              <a:rPr lang="en-US" dirty="0" smtClean="0">
                <a:latin typeface="Calibri" pitchFamily="34" charset="0"/>
              </a:rPr>
              <a:t>The govt. provides many facilities to the people of the country like roads, railways, bridges, electricity, water supply, hospitals transports etc. It also provides posts, telegraphs, telephones and other communication facilities, etc.   </a:t>
            </a:r>
          </a:p>
          <a:p>
            <a:pPr marL="342900" indent="-342900">
              <a:spcAft>
                <a:spcPts val="600"/>
              </a:spcAft>
              <a:buFont typeface="Arial" pitchFamily="34" charset="0"/>
              <a:buChar char="•"/>
            </a:pPr>
            <a:r>
              <a:rPr lang="en-US" b="1" dirty="0" smtClean="0">
                <a:latin typeface="Calibri" pitchFamily="34" charset="0"/>
              </a:rPr>
              <a:t>Social justice:- </a:t>
            </a:r>
            <a:r>
              <a:rPr lang="en-US" dirty="0" smtClean="0">
                <a:latin typeface="Calibri" pitchFamily="34" charset="0"/>
              </a:rPr>
              <a:t>The Government is responsible to ensure that all people of the country live with dignity and healthy environment. It provides people ways to earn their living and gives all the rights to equality. The government also make conditions which allow people to live in a better way.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LEVELS </a:t>
            </a:r>
            <a:r>
              <a:rPr lang="en-US" sz="1800" b="1" dirty="0" smtClean="0">
                <a:solidFill>
                  <a:schemeClr val="tx1"/>
                </a:solidFill>
                <a:latin typeface="Calibri" pitchFamily="34" charset="0"/>
              </a:rPr>
              <a:t>OF THE GOVERNMENT</a:t>
            </a:r>
            <a:endParaRPr b="1" i="0" u="none" strike="noStrike" cap="none" dirty="0">
              <a:solidFill>
                <a:schemeClr val="tx1"/>
              </a:solidFill>
              <a:latin typeface="Calibri" pitchFamily="34" charset="0"/>
              <a:sym typeface="Arial"/>
            </a:endParaRPr>
          </a:p>
        </p:txBody>
      </p:sp>
      <p:sp>
        <p:nvSpPr>
          <p:cNvPr id="72" name="Google Shape;72;p15"/>
          <p:cNvSpPr txBox="1"/>
          <p:nvPr/>
        </p:nvSpPr>
        <p:spPr>
          <a:xfrm>
            <a:off x="272675" y="1229710"/>
            <a:ext cx="8688300" cy="3097590"/>
          </a:xfrm>
          <a:prstGeom prst="rect">
            <a:avLst/>
          </a:prstGeom>
          <a:noFill/>
          <a:ln>
            <a:noFill/>
          </a:ln>
        </p:spPr>
        <p:txBody>
          <a:bodyPr spcFirstLastPara="1" wrap="square" lIns="91425" tIns="91425" rIns="91425" bIns="91425" anchor="t" anchorCtr="0">
            <a:noAutofit/>
          </a:bodyPr>
          <a:lstStyle/>
          <a:p>
            <a:pPr>
              <a:buNone/>
            </a:pPr>
            <a:endParaRPr lang="en-US" b="1" dirty="0" smtClean="0">
              <a:latin typeface="Calibri" pitchFamily="34" charset="0"/>
            </a:endParaRPr>
          </a:p>
        </p:txBody>
      </p:sp>
      <p:pic>
        <p:nvPicPr>
          <p:cNvPr id="5" name="Picture 2" descr="C:\Users\Sujata1\Downloads\CamScanner 05-07-2020 20.59.41_1.jpg"/>
          <p:cNvPicPr>
            <a:picLocks noChangeAspect="1" noChangeArrowheads="1"/>
          </p:cNvPicPr>
          <p:nvPr/>
        </p:nvPicPr>
        <p:blipFill>
          <a:blip r:embed="rId4" cstate="print"/>
          <a:srcRect/>
          <a:stretch>
            <a:fillRect/>
          </a:stretch>
        </p:blipFill>
        <p:spPr bwMode="auto">
          <a:xfrm>
            <a:off x="1566029" y="1334813"/>
            <a:ext cx="5698162" cy="3729581"/>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a:ea typeface="Calibri"/>
                <a:cs typeface="Calibri"/>
                <a:sym typeface="Calibri"/>
              </a:rPr>
              <a:t>UNDERSTANDING GOVERNMENT</a:t>
            </a:r>
          </a:p>
          <a:p>
            <a:pPr lvl="0">
              <a:buSzPts val="2200"/>
            </a:pPr>
            <a:r>
              <a:rPr lang="en-US" sz="1800" b="1" dirty="0" smtClean="0">
                <a:solidFill>
                  <a:schemeClr val="tx1"/>
                </a:solidFill>
                <a:latin typeface="Calibri" pitchFamily="34" charset="0"/>
              </a:rPr>
              <a:t>LEVELS </a:t>
            </a:r>
            <a:r>
              <a:rPr lang="en-US" sz="1800" b="1" dirty="0" smtClean="0">
                <a:solidFill>
                  <a:schemeClr val="tx1"/>
                </a:solidFill>
                <a:latin typeface="Calibri" pitchFamily="34" charset="0"/>
              </a:rPr>
              <a:t>OF THE GOVERNMENT</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830317"/>
            <a:ext cx="8688300" cy="3496983"/>
          </a:xfrm>
          <a:prstGeom prst="rect">
            <a:avLst/>
          </a:prstGeom>
          <a:noFill/>
          <a:ln>
            <a:noFill/>
          </a:ln>
        </p:spPr>
        <p:txBody>
          <a:bodyPr spcFirstLastPara="1" wrap="square" lIns="91425" tIns="91425" rIns="91425" bIns="91425" anchor="t" anchorCtr="0">
            <a:noAutofit/>
          </a:bodyPr>
          <a:lstStyle/>
          <a:p>
            <a:pPr>
              <a:buNone/>
            </a:pPr>
            <a:endParaRPr lang="en-US" b="1" dirty="0" smtClean="0">
              <a:latin typeface="Calibri" pitchFamily="34" charset="0"/>
            </a:endParaRPr>
          </a:p>
        </p:txBody>
      </p:sp>
      <p:sp>
        <p:nvSpPr>
          <p:cNvPr id="6" name="Rectangle 5"/>
          <p:cNvSpPr/>
          <p:nvPr/>
        </p:nvSpPr>
        <p:spPr>
          <a:xfrm>
            <a:off x="493986" y="1492450"/>
            <a:ext cx="7977352" cy="1692771"/>
          </a:xfrm>
          <a:prstGeom prst="rect">
            <a:avLst/>
          </a:prstGeom>
        </p:spPr>
        <p:txBody>
          <a:bodyPr wrap="square">
            <a:spAutoFit/>
          </a:bodyPr>
          <a:lstStyle/>
          <a:p>
            <a:pPr marL="342900" indent="-342900">
              <a:spcAft>
                <a:spcPts val="1200"/>
              </a:spcAft>
              <a:buFont typeface="Arial" pitchFamily="34" charset="0"/>
              <a:buChar char="•"/>
            </a:pPr>
            <a:r>
              <a:rPr lang="en-US" b="1" dirty="0" smtClean="0">
                <a:latin typeface="Calibri" pitchFamily="34" charset="0"/>
              </a:rPr>
              <a:t>Local Level:- </a:t>
            </a:r>
            <a:r>
              <a:rPr lang="en-US" dirty="0" smtClean="0">
                <a:latin typeface="Calibri" pitchFamily="34" charset="0"/>
              </a:rPr>
              <a:t>The government at the village, community, locality, town and district level are known  as local government.</a:t>
            </a:r>
          </a:p>
          <a:p>
            <a:pPr marL="342900" indent="-342900">
              <a:spcAft>
                <a:spcPts val="1200"/>
              </a:spcAft>
              <a:buFont typeface="Arial" pitchFamily="34" charset="0"/>
              <a:buChar char="•"/>
            </a:pPr>
            <a:r>
              <a:rPr lang="en-US" b="1" dirty="0" smtClean="0">
                <a:latin typeface="Calibri" pitchFamily="34" charset="0"/>
              </a:rPr>
              <a:t>State Level :- </a:t>
            </a:r>
            <a:r>
              <a:rPr lang="en-US" dirty="0" smtClean="0">
                <a:latin typeface="Calibri" pitchFamily="34" charset="0"/>
              </a:rPr>
              <a:t>At the State level, they look after affairs of the state. They pass orders to the local government and also see that the local government does its job properly.</a:t>
            </a:r>
          </a:p>
          <a:p>
            <a:pPr marL="342900" indent="-342900">
              <a:spcAft>
                <a:spcPts val="1200"/>
              </a:spcAft>
              <a:buFont typeface="Arial" pitchFamily="34" charset="0"/>
              <a:buChar char="•"/>
            </a:pPr>
            <a:r>
              <a:rPr lang="en-US" b="1" dirty="0" smtClean="0">
                <a:latin typeface="Calibri" pitchFamily="34" charset="0"/>
              </a:rPr>
              <a:t>National Level:- </a:t>
            </a:r>
            <a:r>
              <a:rPr lang="en-US" dirty="0" smtClean="0">
                <a:latin typeface="Calibri" pitchFamily="34" charset="0"/>
              </a:rPr>
              <a:t>This is the highest level. They are responsible for the whole country. They pass orders to the state govt. on some matters and check that state govt. functions properly.</a:t>
            </a:r>
            <a:endParaRPr lang="en-IN"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1272</Words>
  <Application>Microsoft Office PowerPoint</Application>
  <PresentationFormat>On-screen Show (16:9)</PresentationFormat>
  <Paragraphs>116</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Sujata1</cp:lastModifiedBy>
  <cp:revision>15</cp:revision>
  <dcterms:modified xsi:type="dcterms:W3CDTF">2020-06-27T06:39:43Z</dcterms:modified>
</cp:coreProperties>
</file>