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9"/>
  </p:notesMasterIdLst>
  <p:sldIdLst>
    <p:sldId id="256" r:id="rId2"/>
    <p:sldId id="295" r:id="rId3"/>
    <p:sldId id="290" r:id="rId4"/>
    <p:sldId id="293" r:id="rId5"/>
    <p:sldId id="292" r:id="rId6"/>
    <p:sldId id="257" r:id="rId7"/>
    <p:sldId id="296" r:id="rId8"/>
    <p:sldId id="270" r:id="rId9"/>
    <p:sldId id="266" r:id="rId10"/>
    <p:sldId id="294" r:id="rId11"/>
    <p:sldId id="261" r:id="rId12"/>
    <p:sldId id="281" r:id="rId13"/>
    <p:sldId id="280" r:id="rId14"/>
    <p:sldId id="286" r:id="rId15"/>
    <p:sldId id="288" r:id="rId16"/>
    <p:sldId id="291" r:id="rId17"/>
    <p:sldId id="259" r:id="rId1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varScale="1">
        <p:scale>
          <a:sx n="111" d="100"/>
          <a:sy n="111" d="100"/>
        </p:scale>
        <p:origin x="-634" y="-82"/>
      </p:cViewPr>
      <p:guideLst>
        <p:guide orient="horz" pos="162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xmlns=""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xmlns="" val="4205580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xmlns="" val="29215062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xmlns="" val="11211939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xmlns="" val="6321153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xmlns="" val="6321153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GB" dirty="0"/>
              <a:t> written </a:t>
            </a:r>
            <a:endParaRPr/>
          </a:p>
        </p:txBody>
      </p:sp>
    </p:spTree>
    <p:extLst>
      <p:ext uri="{BB962C8B-B14F-4D97-AF65-F5344CB8AC3E}">
        <p14:creationId xmlns:p14="http://schemas.microsoft.com/office/powerpoint/2010/main" xmlns="" val="26349142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GB" dirty="0"/>
              <a:t> written </a:t>
            </a:r>
            <a:endParaRPr/>
          </a:p>
        </p:txBody>
      </p:sp>
    </p:spTree>
    <p:extLst>
      <p:ext uri="{BB962C8B-B14F-4D97-AF65-F5344CB8AC3E}">
        <p14:creationId xmlns:p14="http://schemas.microsoft.com/office/powerpoint/2010/main" xmlns="" val="26349142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xmlns="" val="37867033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xmlns="" val="20526948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xmlns="" val="4111872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xmlns="" val="4354520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9.jpe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10.jpe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11.jpeg"/></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12.jpeg"/></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13.jpeg"/></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2" Type="http://schemas.openxmlformats.org/officeDocument/2006/relationships/hyperlink" Target="https://www.youtube.com/watch?v=7qrlrlR9PWg"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7.jpeg"/><Relationship Id="rId4"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sp>
        <p:nvSpPr>
          <p:cNvPr id="57" name="Google Shape;57;p13"/>
          <p:cNvSpPr txBox="1"/>
          <p:nvPr/>
        </p:nvSpPr>
        <p:spPr>
          <a:xfrm>
            <a:off x="857693" y="911531"/>
            <a:ext cx="7478233" cy="2441269"/>
          </a:xfrm>
          <a:prstGeom prst="rect">
            <a:avLst/>
          </a:prstGeom>
          <a:noFill/>
          <a:ln>
            <a:noFill/>
          </a:ln>
        </p:spPr>
        <p:txBody>
          <a:bodyPr spcFirstLastPara="1" wrap="square" lIns="91425" tIns="91425" rIns="91425" bIns="91425" anchor="t" anchorCtr="0">
            <a:noAutofit/>
          </a:bodyPr>
          <a:lstStyle/>
          <a:p>
            <a:pPr lvl="0"/>
            <a:r>
              <a:rPr lang="en-IN" sz="3000" b="1" dirty="0">
                <a:solidFill>
                  <a:srgbClr val="FF0000"/>
                </a:solidFill>
                <a:latin typeface="Calibri" panose="020F0502020204030204" pitchFamily="34" charset="0"/>
                <a:cs typeface="Calibri" panose="020F0502020204030204" pitchFamily="34" charset="0"/>
              </a:rPr>
              <a:t>SUBJECT   		: </a:t>
            </a:r>
            <a:r>
              <a:rPr lang="en-IN" sz="3000" b="1" dirty="0" smtClean="0">
                <a:solidFill>
                  <a:srgbClr val="FF0000"/>
                </a:solidFill>
                <a:latin typeface="Calibri" panose="020F0502020204030204" pitchFamily="34" charset="0"/>
                <a:cs typeface="Calibri" panose="020F0502020204030204" pitchFamily="34" charset="0"/>
              </a:rPr>
              <a:t> ENGLISH</a:t>
            </a:r>
            <a:endParaRPr lang="en-IN" sz="3000" b="1" dirty="0">
              <a:solidFill>
                <a:srgbClr val="FF0000"/>
              </a:solidFill>
              <a:latin typeface="Calibri" panose="020F0502020204030204" pitchFamily="34" charset="0"/>
              <a:cs typeface="Calibri" panose="020F0502020204030204" pitchFamily="34" charset="0"/>
            </a:endParaRPr>
          </a:p>
          <a:p>
            <a:pPr lvl="0"/>
            <a:endParaRPr lang="en-IN" sz="3000" b="1" dirty="0">
              <a:solidFill>
                <a:srgbClr val="FF0000"/>
              </a:solidFill>
              <a:latin typeface="Calibri" panose="020F0502020204030204" pitchFamily="34" charset="0"/>
              <a:cs typeface="Calibri" panose="020F0502020204030204" pitchFamily="34" charset="0"/>
            </a:endParaRPr>
          </a:p>
          <a:p>
            <a:pPr marL="0" lvl="0" indent="0" algn="l" rtl="0">
              <a:spcBef>
                <a:spcPts val="0"/>
              </a:spcBef>
              <a:spcAft>
                <a:spcPts val="0"/>
              </a:spcAft>
              <a:buNone/>
            </a:pPr>
            <a:r>
              <a:rPr lang="en-IN" sz="2500" b="1" dirty="0">
                <a:latin typeface="Calibri" panose="020F0502020204030204" pitchFamily="34" charset="0"/>
                <a:cs typeface="Calibri" panose="020F0502020204030204" pitchFamily="34" charset="0"/>
              </a:rPr>
              <a:t>CHAPTER NUMBER	</a:t>
            </a:r>
            <a:r>
              <a:rPr lang="en-IN" sz="2500" b="1" dirty="0" smtClean="0">
                <a:latin typeface="Calibri" panose="020F0502020204030204" pitchFamily="34" charset="0"/>
                <a:cs typeface="Calibri" panose="020F0502020204030204" pitchFamily="34" charset="0"/>
              </a:rPr>
              <a:t>:  05 (</a:t>
            </a:r>
            <a:r>
              <a:rPr lang="en-IN" sz="2500" b="1" dirty="0">
                <a:latin typeface="Calibri" panose="020F0502020204030204" pitchFamily="34" charset="0"/>
                <a:cs typeface="Calibri" panose="020F0502020204030204" pitchFamily="34" charset="0"/>
              </a:rPr>
              <a:t>VISTAS)</a:t>
            </a:r>
          </a:p>
          <a:p>
            <a:pPr lvl="0"/>
            <a:r>
              <a:rPr lang="en" sz="2500" b="1" dirty="0">
                <a:latin typeface="Calibri" panose="020F0502020204030204" pitchFamily="34" charset="0"/>
                <a:cs typeface="Calibri" panose="020F0502020204030204" pitchFamily="34" charset="0"/>
              </a:rPr>
              <a:t>CHAPTER NAME	</a:t>
            </a:r>
            <a:r>
              <a:rPr lang="en" sz="2500" b="1" dirty="0" smtClean="0">
                <a:latin typeface="Calibri" panose="020F0502020204030204" pitchFamily="34" charset="0"/>
                <a:cs typeface="Calibri" panose="020F0502020204030204" pitchFamily="34" charset="0"/>
              </a:rPr>
              <a:t>: </a:t>
            </a:r>
            <a:r>
              <a:rPr lang="en-IN" sz="2500" b="1" dirty="0" smtClean="0">
                <a:latin typeface="Calibri" panose="020F0502020204030204" pitchFamily="34" charset="0"/>
                <a:cs typeface="Calibri" panose="020F0502020204030204" pitchFamily="34" charset="0"/>
              </a:rPr>
              <a:t> </a:t>
            </a:r>
            <a:r>
              <a:rPr lang="en-IN" sz="2500" b="1" dirty="0">
                <a:latin typeface="Calibri" panose="020F0502020204030204" pitchFamily="34" charset="0"/>
                <a:cs typeface="Calibri" panose="020F0502020204030204" pitchFamily="34" charset="0"/>
              </a:rPr>
              <a:t>SHOULD WIZARD HIT MOMMY?</a:t>
            </a:r>
            <a:r>
              <a:rPr lang="en-IN" sz="2500" dirty="0">
                <a:latin typeface="Calibri" panose="020F0502020204030204" pitchFamily="34" charset="0"/>
                <a:cs typeface="Calibri" panose="020F0502020204030204" pitchFamily="34" charset="0"/>
              </a:rPr>
              <a:t/>
            </a:r>
            <a:br>
              <a:rPr lang="en-IN" sz="2500" dirty="0">
                <a:latin typeface="Calibri" panose="020F0502020204030204" pitchFamily="34" charset="0"/>
                <a:cs typeface="Calibri" panose="020F0502020204030204" pitchFamily="34" charset="0"/>
              </a:rPr>
            </a:br>
            <a:r>
              <a:rPr lang="en-IN" sz="2500" dirty="0">
                <a:latin typeface="Calibri" panose="020F0502020204030204" pitchFamily="34" charset="0"/>
                <a:cs typeface="Calibri" panose="020F0502020204030204" pitchFamily="34" charset="0"/>
              </a:rPr>
              <a:t>                               	       ( By JOHN HOYER UPDIKE )</a:t>
            </a:r>
            <a:endParaRPr sz="2500" b="1" dirty="0">
              <a:latin typeface="Calibri" panose="020F0502020204030204" pitchFamily="34" charset="0"/>
              <a:cs typeface="Calibri" panose="020F0502020204030204" pitchFamily="34" charset="0"/>
            </a:endParaRPr>
          </a:p>
        </p:txBody>
      </p:sp>
      <p:pic>
        <p:nvPicPr>
          <p:cNvPr id="4" name="Picture 3"/>
          <p:cNvPicPr/>
          <p:nvPr/>
        </p:nvPicPr>
        <p:blipFill>
          <a:blip r:embed="rId4"/>
          <a:srcRect/>
          <a:stretch>
            <a:fillRect/>
          </a:stretch>
        </p:blipFill>
        <p:spPr bwMode="auto">
          <a:xfrm>
            <a:off x="7835900" y="0"/>
            <a:ext cx="1308100" cy="8794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70"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lgn="ctr">
              <a:buSzPts val="2200"/>
            </a:pPr>
            <a:r>
              <a:rPr lang="en-GB" sz="2200" b="1" u="sng" dirty="0">
                <a:solidFill>
                  <a:srgbClr val="FF0000"/>
                </a:solidFill>
                <a:latin typeface="Calibri" panose="020F0502020204030204" pitchFamily="34" charset="0"/>
                <a:cs typeface="Calibri" panose="020F0502020204030204" pitchFamily="34" charset="0"/>
              </a:rPr>
              <a:t>Drilling of New/Difficult Words :                   </a:t>
            </a:r>
            <a:br>
              <a:rPr lang="en-GB" sz="2200" b="1" u="sng" dirty="0">
                <a:solidFill>
                  <a:srgbClr val="FF0000"/>
                </a:solidFill>
                <a:latin typeface="Calibri" panose="020F0502020204030204" pitchFamily="34" charset="0"/>
                <a:cs typeface="Calibri" panose="020F0502020204030204" pitchFamily="34" charset="0"/>
              </a:rPr>
            </a:br>
            <a:endParaRPr sz="2200" b="1" i="0" u="sng" strike="noStrike" cap="none" dirty="0">
              <a:solidFill>
                <a:srgbClr val="FF0000"/>
              </a:solidFill>
              <a:latin typeface="Calibri" panose="020F0502020204030204" pitchFamily="34" charset="0"/>
              <a:cs typeface="Calibri" panose="020F0502020204030204" pitchFamily="34" charset="0"/>
              <a:sym typeface="Arial"/>
            </a:endParaRPr>
          </a:p>
        </p:txBody>
      </p:sp>
      <p:sp>
        <p:nvSpPr>
          <p:cNvPr id="71" name="Google Shape;71;p15"/>
          <p:cNvSpPr txBox="1"/>
          <p:nvPr/>
        </p:nvSpPr>
        <p:spPr>
          <a:xfrm>
            <a:off x="2066034" y="869192"/>
            <a:ext cx="5185372" cy="3771014"/>
          </a:xfrm>
          <a:prstGeom prst="rect">
            <a:avLst/>
          </a:prstGeom>
          <a:noFill/>
          <a:ln>
            <a:noFill/>
          </a:ln>
        </p:spPr>
        <p:txBody>
          <a:bodyPr spcFirstLastPara="1" wrap="square" lIns="91425" tIns="91425" rIns="91425" bIns="91425" anchor="t" anchorCtr="0">
            <a:noAutofit/>
          </a:bodyPr>
          <a:lstStyle/>
          <a:p>
            <a:pPr marL="265176" lvl="0" indent="-265176" algn="just">
              <a:lnSpc>
                <a:spcPct val="150000"/>
              </a:lnSpc>
              <a:spcBef>
                <a:spcPts val="250"/>
              </a:spcBef>
              <a:buClr>
                <a:srgbClr val="F07F09"/>
              </a:buClr>
              <a:buSzPct val="80000"/>
              <a:buFont typeface="Wingdings" pitchFamily="2" charset="2"/>
              <a:buChar char="§"/>
            </a:pPr>
            <a:r>
              <a:rPr lang="en-IN" dirty="0">
                <a:latin typeface="Calibri" pitchFamily="34" charset="0"/>
                <a:cs typeface="Calibri" pitchFamily="34" charset="0"/>
              </a:rPr>
              <a:t>Naps-</a:t>
            </a:r>
            <a:r>
              <a:rPr lang="en-US" u="sng" dirty="0">
                <a:latin typeface="Calibri" pitchFamily="34" charset="0"/>
                <a:cs typeface="Calibri" pitchFamily="34" charset="0"/>
              </a:rPr>
              <a:t> </a:t>
            </a:r>
            <a:r>
              <a:rPr lang="en-US" dirty="0">
                <a:latin typeface="Calibri" pitchFamily="34" charset="0"/>
                <a:cs typeface="Calibri" pitchFamily="34" charset="0"/>
              </a:rPr>
              <a:t>a short sleep, especially during the day</a:t>
            </a:r>
            <a:r>
              <a:rPr lang="en-IN" dirty="0">
                <a:latin typeface="Calibri" pitchFamily="34" charset="0"/>
                <a:cs typeface="Calibri" pitchFamily="34" charset="0"/>
              </a:rPr>
              <a:t> </a:t>
            </a:r>
            <a:endParaRPr lang="en-IN" dirty="0" smtClean="0">
              <a:latin typeface="Calibri" pitchFamily="34" charset="0"/>
              <a:cs typeface="Calibri" pitchFamily="34" charset="0"/>
            </a:endParaRPr>
          </a:p>
          <a:p>
            <a:pPr marL="265176" lvl="0" indent="-265176" algn="just">
              <a:lnSpc>
                <a:spcPct val="150000"/>
              </a:lnSpc>
              <a:spcBef>
                <a:spcPts val="250"/>
              </a:spcBef>
              <a:buClr>
                <a:srgbClr val="F07F09"/>
              </a:buClr>
              <a:buSzPct val="80000"/>
              <a:buFont typeface="Wingdings" pitchFamily="2" charset="2"/>
              <a:buChar char="§"/>
            </a:pPr>
            <a:r>
              <a:rPr lang="en-IN" dirty="0" smtClean="0">
                <a:latin typeface="Calibri" pitchFamily="34" charset="0"/>
                <a:cs typeface="Calibri" pitchFamily="34" charset="0"/>
              </a:rPr>
              <a:t> </a:t>
            </a:r>
            <a:r>
              <a:rPr lang="en-US" dirty="0" smtClean="0">
                <a:latin typeface="Calibri" pitchFamily="34" charset="0"/>
                <a:cs typeface="Calibri" pitchFamily="34" charset="0"/>
              </a:rPr>
              <a:t>Custom</a:t>
            </a:r>
            <a:r>
              <a:rPr lang="en-US" dirty="0">
                <a:latin typeface="Calibri" pitchFamily="34" charset="0"/>
                <a:cs typeface="Calibri" pitchFamily="34" charset="0"/>
              </a:rPr>
              <a:t>: tradition, trend</a:t>
            </a:r>
          </a:p>
          <a:p>
            <a:pPr marL="265176" lvl="0" indent="-265176" algn="just">
              <a:lnSpc>
                <a:spcPct val="150000"/>
              </a:lnSpc>
              <a:spcBef>
                <a:spcPts val="250"/>
              </a:spcBef>
              <a:buClr>
                <a:srgbClr val="F07F09"/>
              </a:buClr>
              <a:buSzPct val="80000"/>
              <a:buFont typeface="Wingdings" pitchFamily="2" charset="2"/>
              <a:buChar char="§"/>
            </a:pPr>
            <a:r>
              <a:rPr lang="en-IN" dirty="0" smtClean="0">
                <a:latin typeface="Calibri" pitchFamily="34" charset="0"/>
                <a:cs typeface="Calibri" pitchFamily="34" charset="0"/>
              </a:rPr>
              <a:t>Wizard-man </a:t>
            </a:r>
            <a:r>
              <a:rPr lang="en-IN" dirty="0">
                <a:latin typeface="Calibri" pitchFamily="34" charset="0"/>
                <a:cs typeface="Calibri" pitchFamily="34" charset="0"/>
              </a:rPr>
              <a:t>endowed with amazing magical power</a:t>
            </a:r>
          </a:p>
          <a:p>
            <a:pPr marL="265176" lvl="0" indent="-265176" algn="just">
              <a:lnSpc>
                <a:spcPct val="150000"/>
              </a:lnSpc>
              <a:spcBef>
                <a:spcPts val="250"/>
              </a:spcBef>
              <a:buClr>
                <a:srgbClr val="F07F09"/>
              </a:buClr>
              <a:buSzPct val="80000"/>
              <a:buFont typeface="Wingdings" pitchFamily="2" charset="2"/>
              <a:buChar char="§"/>
            </a:pPr>
            <a:r>
              <a:rPr lang="en-IN" dirty="0" smtClean="0">
                <a:latin typeface="Calibri" pitchFamily="34" charset="0"/>
                <a:cs typeface="Calibri" pitchFamily="34" charset="0"/>
              </a:rPr>
              <a:t>magic </a:t>
            </a:r>
            <a:r>
              <a:rPr lang="en-IN" dirty="0">
                <a:latin typeface="Calibri" pitchFamily="34" charset="0"/>
                <a:cs typeface="Calibri" pitchFamily="34" charset="0"/>
              </a:rPr>
              <a:t>spell- </a:t>
            </a:r>
            <a:r>
              <a:rPr lang="en-US" dirty="0">
                <a:latin typeface="Calibri" pitchFamily="34" charset="0"/>
                <a:cs typeface="Calibri" pitchFamily="34" charset="0"/>
              </a:rPr>
              <a:t>a form of words used as a magical </a:t>
            </a:r>
            <a:r>
              <a:rPr lang="en-US" dirty="0" smtClean="0">
                <a:latin typeface="Calibri" pitchFamily="34" charset="0"/>
                <a:cs typeface="Calibri" pitchFamily="34" charset="0"/>
              </a:rPr>
              <a:t>charm</a:t>
            </a:r>
          </a:p>
          <a:p>
            <a:pPr marL="265176" lvl="0" indent="-265176" algn="just">
              <a:lnSpc>
                <a:spcPct val="150000"/>
              </a:lnSpc>
              <a:spcBef>
                <a:spcPts val="250"/>
              </a:spcBef>
              <a:buClr>
                <a:srgbClr val="F07F09"/>
              </a:buClr>
              <a:buSzPct val="80000"/>
              <a:buFont typeface="Wingdings" pitchFamily="2" charset="2"/>
              <a:buChar char="§"/>
            </a:pPr>
            <a:r>
              <a:rPr lang="en-US" dirty="0" smtClean="0">
                <a:latin typeface="Calibri" pitchFamily="34" charset="0"/>
                <a:cs typeface="Calibri" pitchFamily="34" charset="0"/>
              </a:rPr>
              <a:t> </a:t>
            </a:r>
            <a:r>
              <a:rPr lang="en-IN" dirty="0" smtClean="0">
                <a:latin typeface="Calibri" pitchFamily="34" charset="0"/>
                <a:cs typeface="Calibri" pitchFamily="34" charset="0"/>
              </a:rPr>
              <a:t>Skunk- </a:t>
            </a:r>
            <a:r>
              <a:rPr lang="en-US" dirty="0">
                <a:latin typeface="Calibri" pitchFamily="34" charset="0"/>
                <a:cs typeface="Calibri" pitchFamily="34" charset="0"/>
              </a:rPr>
              <a:t>A small cat sized animal</a:t>
            </a:r>
          </a:p>
          <a:p>
            <a:pPr marL="265176" lvl="0" indent="-265176" algn="just">
              <a:lnSpc>
                <a:spcPct val="150000"/>
              </a:lnSpc>
              <a:spcBef>
                <a:spcPts val="250"/>
              </a:spcBef>
              <a:buClr>
                <a:srgbClr val="F07F09"/>
              </a:buClr>
              <a:buSzPct val="80000"/>
              <a:buFont typeface="Wingdings" pitchFamily="2" charset="2"/>
              <a:buChar char="§"/>
            </a:pPr>
            <a:r>
              <a:rPr lang="en-IN" dirty="0" smtClean="0">
                <a:latin typeface="Calibri" pitchFamily="34" charset="0"/>
                <a:cs typeface="Calibri" pitchFamily="34" charset="0"/>
              </a:rPr>
              <a:t>Woodland-</a:t>
            </a:r>
            <a:r>
              <a:rPr lang="en-US" dirty="0">
                <a:latin typeface="Calibri" pitchFamily="34" charset="0"/>
                <a:cs typeface="Calibri" pitchFamily="34" charset="0"/>
              </a:rPr>
              <a:t>land covered with trees.</a:t>
            </a:r>
          </a:p>
          <a:p>
            <a:pPr marL="265176" lvl="0" indent="-265176" algn="just">
              <a:lnSpc>
                <a:spcPct val="150000"/>
              </a:lnSpc>
              <a:spcBef>
                <a:spcPts val="250"/>
              </a:spcBef>
              <a:buClr>
                <a:srgbClr val="F07F09"/>
              </a:buClr>
              <a:buSzPct val="80000"/>
              <a:buFont typeface="Wingdings" pitchFamily="2" charset="2"/>
              <a:buChar char="§"/>
            </a:pPr>
            <a:r>
              <a:rPr lang="en-GB" kern="1200" dirty="0" smtClean="0">
                <a:solidFill>
                  <a:prstClr val="black"/>
                </a:solidFill>
                <a:latin typeface="Calibri" pitchFamily="34" charset="0"/>
                <a:cs typeface="Calibri" pitchFamily="34" charset="0"/>
              </a:rPr>
              <a:t>Solemnly—Sincerely </a:t>
            </a:r>
            <a:endParaRPr lang="en-GB" kern="1200" dirty="0">
              <a:solidFill>
                <a:prstClr val="black"/>
              </a:solidFill>
              <a:latin typeface="Calibri" pitchFamily="34" charset="0"/>
              <a:cs typeface="Calibri" pitchFamily="34" charset="0"/>
            </a:endParaRPr>
          </a:p>
          <a:p>
            <a:pPr marL="265176" lvl="0" indent="-265176" algn="just">
              <a:lnSpc>
                <a:spcPct val="150000"/>
              </a:lnSpc>
              <a:spcBef>
                <a:spcPts val="250"/>
              </a:spcBef>
              <a:buClr>
                <a:srgbClr val="F07F09"/>
              </a:buClr>
              <a:buSzPct val="80000"/>
              <a:buFont typeface="Wingdings" pitchFamily="2" charset="2"/>
              <a:buChar char="§"/>
            </a:pPr>
            <a:r>
              <a:rPr lang="en-GB" kern="1200" dirty="0" smtClean="0">
                <a:solidFill>
                  <a:prstClr val="black"/>
                </a:solidFill>
                <a:latin typeface="Calibri" pitchFamily="34" charset="0"/>
                <a:cs typeface="Calibri" pitchFamily="34" charset="0"/>
              </a:rPr>
              <a:t>Foresee-Predict/Anticipate</a:t>
            </a:r>
            <a:endParaRPr lang="en-GB" kern="1200" dirty="0">
              <a:solidFill>
                <a:prstClr val="black"/>
              </a:solidFill>
              <a:latin typeface="Calibri" pitchFamily="34" charset="0"/>
              <a:cs typeface="Calibri" pitchFamily="34" charset="0"/>
            </a:endParaRPr>
          </a:p>
          <a:p>
            <a:pPr marL="265176" lvl="0" indent="-265176" algn="just">
              <a:lnSpc>
                <a:spcPct val="150000"/>
              </a:lnSpc>
              <a:spcBef>
                <a:spcPts val="250"/>
              </a:spcBef>
              <a:buClr>
                <a:srgbClr val="F07F09"/>
              </a:buClr>
              <a:buSzPct val="80000"/>
            </a:pPr>
            <a:r>
              <a:rPr lang="en-GB" kern="1200" dirty="0">
                <a:solidFill>
                  <a:prstClr val="black"/>
                </a:solidFill>
                <a:latin typeface="Calibri" pitchFamily="34" charset="0"/>
                <a:cs typeface="Calibri" pitchFamily="34" charset="0"/>
              </a:rPr>
              <a:t>		</a:t>
            </a:r>
          </a:p>
          <a:p>
            <a:pPr marL="265176" lvl="0" indent="-265176" algn="just">
              <a:spcBef>
                <a:spcPts val="250"/>
              </a:spcBef>
              <a:buClr>
                <a:srgbClr val="F07F09"/>
              </a:buClr>
              <a:buSzPct val="80000"/>
              <a:buFont typeface="Wingdings" pitchFamily="2" charset="2"/>
              <a:buChar char="§"/>
            </a:pPr>
            <a:endParaRPr lang="en-GB" kern="1200" dirty="0">
              <a:solidFill>
                <a:prstClr val="black"/>
              </a:solidFill>
              <a:latin typeface="Calibri" pitchFamily="34" charset="0"/>
              <a:cs typeface="Calibri" pitchFamily="34" charset="0"/>
            </a:endParaRPr>
          </a:p>
          <a:p>
            <a:pPr marL="265176" lvl="0" indent="-265176" algn="just">
              <a:spcBef>
                <a:spcPts val="250"/>
              </a:spcBef>
              <a:buClr>
                <a:srgbClr val="F07F09"/>
              </a:buClr>
              <a:buSzPct val="80000"/>
              <a:buFont typeface="Wingdings" pitchFamily="2" charset="2"/>
              <a:buChar char="§"/>
            </a:pPr>
            <a:endParaRPr lang="en-GB" kern="1200" dirty="0">
              <a:solidFill>
                <a:prstClr val="black"/>
              </a:solidFill>
              <a:latin typeface="Calibri" pitchFamily="34" charset="0"/>
              <a:cs typeface="Calibri" pitchFamily="34" charset="0"/>
            </a:endParaRPr>
          </a:p>
          <a:p>
            <a:pPr marL="265176" lvl="0" indent="-265176" algn="just">
              <a:spcBef>
                <a:spcPts val="250"/>
              </a:spcBef>
              <a:buClr>
                <a:srgbClr val="F07F09"/>
              </a:buClr>
              <a:buSzPct val="80000"/>
              <a:buFont typeface="Wingdings" pitchFamily="2" charset="2"/>
              <a:buChar char="§"/>
            </a:pPr>
            <a:endParaRPr lang="en-GB" kern="1200" dirty="0">
              <a:solidFill>
                <a:prstClr val="black"/>
              </a:solidFill>
              <a:latin typeface="Calibri" pitchFamily="34" charset="0"/>
              <a:cs typeface="Calibri" pitchFamily="34" charset="0"/>
            </a:endParaRPr>
          </a:p>
          <a:p>
            <a:pPr marL="265176" lvl="0" indent="-265176" algn="just">
              <a:spcBef>
                <a:spcPts val="250"/>
              </a:spcBef>
              <a:buClr>
                <a:srgbClr val="F07F09"/>
              </a:buClr>
              <a:buSzPct val="80000"/>
              <a:buFont typeface="Wingdings" pitchFamily="2" charset="2"/>
              <a:buChar char="§"/>
            </a:pPr>
            <a:endParaRPr lang="en-GB" kern="1200" dirty="0">
              <a:solidFill>
                <a:prstClr val="black"/>
              </a:solidFill>
              <a:latin typeface="Calibri" pitchFamily="34" charset="0"/>
              <a:cs typeface="Calibri" pitchFamily="34" charset="0"/>
            </a:endParaRPr>
          </a:p>
        </p:txBody>
      </p:sp>
      <p:pic>
        <p:nvPicPr>
          <p:cNvPr id="4" name="Picture 3"/>
          <p:cNvPicPr/>
          <p:nvPr/>
        </p:nvPicPr>
        <p:blipFill>
          <a:blip r:embed="rId3"/>
          <a:srcRect/>
          <a:stretch>
            <a:fillRect/>
          </a:stretch>
        </p:blipFill>
        <p:spPr bwMode="auto">
          <a:xfrm>
            <a:off x="7835900" y="0"/>
            <a:ext cx="1308100" cy="879475"/>
          </a:xfrm>
          <a:prstGeom prst="rect">
            <a:avLst/>
          </a:prstGeom>
          <a:noFill/>
          <a:ln w="9525">
            <a:noFill/>
            <a:miter lim="800000"/>
            <a:headEnd/>
            <a:tailEnd/>
          </a:ln>
        </p:spPr>
      </p:pic>
      <p:pic>
        <p:nvPicPr>
          <p:cNvPr id="5" name="Picture 4" descr="images wizard.jpg"/>
          <p:cNvPicPr>
            <a:picLocks noChangeAspect="1"/>
          </p:cNvPicPr>
          <p:nvPr/>
        </p:nvPicPr>
        <p:blipFill>
          <a:blip r:embed="rId4"/>
          <a:stretch>
            <a:fillRect/>
          </a:stretch>
        </p:blipFill>
        <p:spPr>
          <a:xfrm>
            <a:off x="6678174" y="1291130"/>
            <a:ext cx="2009775" cy="2266950"/>
          </a:xfrm>
          <a:prstGeom prst="rect">
            <a:avLst/>
          </a:prstGeom>
        </p:spPr>
      </p:pic>
    </p:spTree>
    <p:extLst>
      <p:ext uri="{BB962C8B-B14F-4D97-AF65-F5344CB8AC3E}">
        <p14:creationId xmlns:p14="http://schemas.microsoft.com/office/powerpoint/2010/main" xmlns="" val="5989818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70" name="Google Shape;70;p15"/>
          <p:cNvSpPr txBox="1"/>
          <p:nvPr/>
        </p:nvSpPr>
        <p:spPr>
          <a:xfrm>
            <a:off x="227850" y="306482"/>
            <a:ext cx="8688300" cy="807615"/>
          </a:xfrm>
          <a:prstGeom prst="rect">
            <a:avLst/>
          </a:prstGeom>
          <a:noFill/>
          <a:ln>
            <a:noFill/>
          </a:ln>
        </p:spPr>
        <p:txBody>
          <a:bodyPr spcFirstLastPara="1" wrap="square" lIns="91425" tIns="91425" rIns="91425" bIns="91425" anchor="t" anchorCtr="0">
            <a:noAutofit/>
          </a:bodyPr>
          <a:lstStyle/>
          <a:p>
            <a:pPr lvl="0" algn="ctr">
              <a:buSzPts val="2200"/>
            </a:pPr>
            <a:r>
              <a:rPr lang="en-GB" sz="2200" b="1" u="sng" kern="1200" dirty="0">
                <a:solidFill>
                  <a:srgbClr val="FF0000"/>
                </a:solidFill>
                <a:latin typeface="Calibri" panose="020F0502020204030204" pitchFamily="34" charset="0"/>
                <a:cs typeface="Calibri" panose="020F0502020204030204" pitchFamily="34" charset="0"/>
              </a:rPr>
              <a:t>Roger Skunk’s meeting with the Wizard and the magic spell                                                                                                   </a:t>
            </a:r>
          </a:p>
          <a:p>
            <a:pPr lvl="0">
              <a:buSzPts val="2200"/>
            </a:pPr>
            <a:r>
              <a:rPr lang="en-GB" sz="2400" kern="1200" dirty="0">
                <a:solidFill>
                  <a:srgbClr val="FF0000"/>
                </a:solidFill>
                <a:latin typeface="Calibri" panose="020F0502020204030204" pitchFamily="34" charset="0"/>
                <a:cs typeface="Calibri" panose="020F0502020204030204" pitchFamily="34" charset="0"/>
              </a:rPr>
              <a:t>							 </a:t>
            </a:r>
            <a:r>
              <a:rPr lang="en-GB" sz="1600" kern="1200" dirty="0">
                <a:solidFill>
                  <a:srgbClr val="FF0000"/>
                </a:solidFill>
                <a:latin typeface="Calibri" panose="020F0502020204030204" pitchFamily="34" charset="0"/>
                <a:cs typeface="Calibri" panose="020F0502020204030204" pitchFamily="34" charset="0"/>
              </a:rPr>
              <a:t>Pages (49-52)</a:t>
            </a:r>
            <a:endParaRPr sz="1600" b="1" i="0" u="none" strike="noStrike" cap="none" dirty="0">
              <a:solidFill>
                <a:srgbClr val="FF0000"/>
              </a:solidFill>
              <a:latin typeface="Calibri" panose="020F0502020204030204" pitchFamily="34" charset="0"/>
              <a:cs typeface="Calibri" panose="020F0502020204030204" pitchFamily="34" charset="0"/>
              <a:sym typeface="Arial"/>
            </a:endParaRPr>
          </a:p>
        </p:txBody>
      </p:sp>
      <p:sp>
        <p:nvSpPr>
          <p:cNvPr id="71" name="Google Shape;71;p15"/>
          <p:cNvSpPr txBox="1"/>
          <p:nvPr/>
        </p:nvSpPr>
        <p:spPr>
          <a:xfrm>
            <a:off x="761999" y="1051033"/>
            <a:ext cx="7641771" cy="3702395"/>
          </a:xfrm>
          <a:prstGeom prst="rect">
            <a:avLst/>
          </a:prstGeom>
          <a:noFill/>
          <a:ln>
            <a:noFill/>
          </a:ln>
        </p:spPr>
        <p:txBody>
          <a:bodyPr spcFirstLastPara="1" wrap="square" lIns="91425" tIns="91425" rIns="91425" bIns="91425" anchor="t" anchorCtr="0">
            <a:noAutofit/>
          </a:bodyPr>
          <a:lstStyle/>
          <a:p>
            <a:pPr marL="265176" lvl="0" indent="-265176">
              <a:spcBef>
                <a:spcPts val="250"/>
              </a:spcBef>
              <a:buClr>
                <a:srgbClr val="F07F09"/>
              </a:buClr>
              <a:buSzPct val="80000"/>
            </a:pPr>
            <a:r>
              <a:rPr lang="en-US" b="1" dirty="0">
                <a:latin typeface="Calibri" pitchFamily="34" charset="0"/>
                <a:cs typeface="Calibri" pitchFamily="34" charset="0"/>
              </a:rPr>
              <a:t>Yes,” Jo said………………………………………….. …smell of- roses! Roses! Roger fish cried.</a:t>
            </a:r>
            <a:endParaRPr lang="en-GB" b="1" kern="1200" dirty="0">
              <a:solidFill>
                <a:prstClr val="black"/>
              </a:solidFill>
              <a:latin typeface="Calibri" pitchFamily="34" charset="0"/>
              <a:cs typeface="Calibri" pitchFamily="34" charset="0"/>
            </a:endParaRPr>
          </a:p>
          <a:p>
            <a:pPr marL="265176" lvl="0" indent="-265176">
              <a:spcBef>
                <a:spcPts val="250"/>
              </a:spcBef>
              <a:buClr>
                <a:srgbClr val="F07F09"/>
              </a:buClr>
              <a:buSzPct val="80000"/>
            </a:pPr>
            <a:endParaRPr lang="en-GB" kern="1200" dirty="0">
              <a:solidFill>
                <a:prstClr val="black"/>
              </a:solidFill>
              <a:latin typeface="Calibri" pitchFamily="34" charset="0"/>
              <a:cs typeface="Calibri" pitchFamily="34" charset="0"/>
            </a:endParaRPr>
          </a:p>
          <a:p>
            <a:pPr marL="265176" lvl="0" indent="-265176">
              <a:spcBef>
                <a:spcPts val="250"/>
              </a:spcBef>
              <a:buClr>
                <a:srgbClr val="F07F09"/>
              </a:buClr>
              <a:buSzPct val="80000"/>
            </a:pPr>
            <a:r>
              <a:rPr lang="en-GB" b="1" u="sng" kern="1200" dirty="0">
                <a:solidFill>
                  <a:prstClr val="black"/>
                </a:solidFill>
                <a:latin typeface="Calibri" pitchFamily="34" charset="0"/>
                <a:cs typeface="Calibri" pitchFamily="34" charset="0"/>
              </a:rPr>
              <a:t>Text Analysis</a:t>
            </a:r>
            <a:r>
              <a:rPr lang="en-GB" b="1" kern="1200" dirty="0">
                <a:solidFill>
                  <a:prstClr val="black"/>
                </a:solidFill>
                <a:latin typeface="Calibri" pitchFamily="34" charset="0"/>
                <a:cs typeface="Calibri" pitchFamily="34" charset="0"/>
              </a:rPr>
              <a:t>:-</a:t>
            </a:r>
          </a:p>
          <a:p>
            <a:pPr marL="265176" lvl="0" indent="-265176" algn="just">
              <a:lnSpc>
                <a:spcPct val="150000"/>
              </a:lnSpc>
              <a:spcBef>
                <a:spcPts val="250"/>
              </a:spcBef>
              <a:buClr>
                <a:srgbClr val="F07F09"/>
              </a:buClr>
              <a:buSzPct val="80000"/>
            </a:pPr>
            <a:r>
              <a:rPr lang="en-GB" dirty="0" smtClean="0">
                <a:latin typeface="Calibri" pitchFamily="34" charset="0"/>
                <a:cs typeface="Calibri" pitchFamily="34" charset="0"/>
              </a:rPr>
              <a:t>- Disappointed </a:t>
            </a:r>
            <a:r>
              <a:rPr lang="en-GB" dirty="0">
                <a:latin typeface="Calibri" pitchFamily="34" charset="0"/>
                <a:cs typeface="Calibri" pitchFamily="34" charset="0"/>
              </a:rPr>
              <a:t>, helpless  Roger  thinks of  finding the solution to his  problem </a:t>
            </a:r>
          </a:p>
          <a:p>
            <a:pPr marL="265176" indent="-265176" algn="just">
              <a:lnSpc>
                <a:spcPct val="150000"/>
              </a:lnSpc>
              <a:spcBef>
                <a:spcPts val="250"/>
              </a:spcBef>
              <a:buClr>
                <a:srgbClr val="F07F09"/>
              </a:buClr>
              <a:buSzPct val="80000"/>
            </a:pPr>
            <a:r>
              <a:rPr lang="en-GB" dirty="0" smtClean="0">
                <a:latin typeface="Calibri" pitchFamily="34" charset="0"/>
                <a:cs typeface="Calibri" pitchFamily="34" charset="0"/>
              </a:rPr>
              <a:t>- With </a:t>
            </a:r>
            <a:r>
              <a:rPr lang="en-GB" dirty="0">
                <a:latin typeface="Calibri" pitchFamily="34" charset="0"/>
                <a:cs typeface="Calibri" pitchFamily="34" charset="0"/>
              </a:rPr>
              <a:t>a </a:t>
            </a:r>
            <a:r>
              <a:rPr lang="en-GB" dirty="0" smtClean="0">
                <a:latin typeface="Calibri" pitchFamily="34" charset="0"/>
                <a:cs typeface="Calibri" pitchFamily="34" charset="0"/>
              </a:rPr>
              <a:t>hope, he  </a:t>
            </a:r>
            <a:r>
              <a:rPr lang="en-GB" dirty="0">
                <a:latin typeface="Calibri" pitchFamily="34" charset="0"/>
                <a:cs typeface="Calibri" pitchFamily="34" charset="0"/>
              </a:rPr>
              <a:t>goes  to the wise Owl </a:t>
            </a:r>
            <a:r>
              <a:rPr lang="en-GB" dirty="0" smtClean="0">
                <a:latin typeface="Calibri" pitchFamily="34" charset="0"/>
                <a:cs typeface="Calibri" pitchFamily="34" charset="0"/>
              </a:rPr>
              <a:t>for solution of the same..</a:t>
            </a:r>
          </a:p>
          <a:p>
            <a:pPr marL="265176" indent="-265176" algn="just">
              <a:lnSpc>
                <a:spcPct val="150000"/>
              </a:lnSpc>
              <a:spcBef>
                <a:spcPts val="250"/>
              </a:spcBef>
              <a:buClr>
                <a:srgbClr val="F07F09"/>
              </a:buClr>
              <a:buSzPct val="80000"/>
            </a:pPr>
            <a:r>
              <a:rPr lang="en-GB" dirty="0" smtClean="0">
                <a:latin typeface="Calibri" pitchFamily="34" charset="0"/>
                <a:cs typeface="Calibri" pitchFamily="34" charset="0"/>
              </a:rPr>
              <a:t>-  He is advised to consult the wizard.</a:t>
            </a:r>
            <a:endParaRPr lang="en-US" dirty="0">
              <a:latin typeface="Calibri" pitchFamily="34" charset="0"/>
              <a:cs typeface="Calibri" pitchFamily="34" charset="0"/>
            </a:endParaRPr>
          </a:p>
          <a:p>
            <a:pPr marL="265176" lvl="0" indent="-265176" algn="just">
              <a:lnSpc>
                <a:spcPct val="150000"/>
              </a:lnSpc>
              <a:spcBef>
                <a:spcPts val="250"/>
              </a:spcBef>
              <a:buClr>
                <a:srgbClr val="F07F09"/>
              </a:buClr>
              <a:buSzPct val="80000"/>
            </a:pPr>
            <a:r>
              <a:rPr lang="en-GB" kern="1200" dirty="0">
                <a:solidFill>
                  <a:prstClr val="black"/>
                </a:solidFill>
                <a:latin typeface="Calibri" pitchFamily="34" charset="0"/>
                <a:cs typeface="Calibri" pitchFamily="34" charset="0"/>
              </a:rPr>
              <a:t> </a:t>
            </a:r>
            <a:r>
              <a:rPr lang="en-GB" kern="1200" dirty="0" smtClean="0">
                <a:solidFill>
                  <a:prstClr val="black"/>
                </a:solidFill>
                <a:latin typeface="Calibri" pitchFamily="34" charset="0"/>
                <a:cs typeface="Calibri" pitchFamily="34" charset="0"/>
              </a:rPr>
              <a:t>- Accordingly, Roger </a:t>
            </a:r>
            <a:r>
              <a:rPr lang="en-GB" kern="1200" dirty="0">
                <a:solidFill>
                  <a:prstClr val="black"/>
                </a:solidFill>
                <a:latin typeface="Calibri" pitchFamily="34" charset="0"/>
                <a:cs typeface="Calibri" pitchFamily="34" charset="0"/>
              </a:rPr>
              <a:t>Skunk reaches the Wizard’s house  and speaks out his </a:t>
            </a:r>
            <a:r>
              <a:rPr lang="en-GB" kern="1200" dirty="0" smtClean="0">
                <a:solidFill>
                  <a:prstClr val="black"/>
                </a:solidFill>
                <a:latin typeface="Calibri" pitchFamily="34" charset="0"/>
                <a:cs typeface="Calibri" pitchFamily="34" charset="0"/>
              </a:rPr>
              <a:t>problem.  </a:t>
            </a:r>
            <a:endParaRPr lang="en-GB" kern="1200" dirty="0">
              <a:solidFill>
                <a:prstClr val="black"/>
              </a:solidFill>
              <a:latin typeface="Calibri" pitchFamily="34" charset="0"/>
              <a:cs typeface="Calibri" pitchFamily="34" charset="0"/>
            </a:endParaRPr>
          </a:p>
          <a:p>
            <a:pPr marL="265176" lvl="0" indent="-265176" algn="just">
              <a:lnSpc>
                <a:spcPct val="150000"/>
              </a:lnSpc>
              <a:spcBef>
                <a:spcPts val="250"/>
              </a:spcBef>
              <a:buClr>
                <a:srgbClr val="F07F09"/>
              </a:buClr>
              <a:buSzPct val="80000"/>
            </a:pPr>
            <a:r>
              <a:rPr lang="en-GB" kern="1200" dirty="0" smtClean="0">
                <a:solidFill>
                  <a:prstClr val="black"/>
                </a:solidFill>
                <a:latin typeface="Calibri" pitchFamily="34" charset="0"/>
                <a:cs typeface="Calibri" pitchFamily="34" charset="0"/>
              </a:rPr>
              <a:t>- The </a:t>
            </a:r>
            <a:r>
              <a:rPr lang="en-GB" kern="1200" dirty="0">
                <a:solidFill>
                  <a:prstClr val="black"/>
                </a:solidFill>
                <a:latin typeface="Calibri" pitchFamily="34" charset="0"/>
                <a:cs typeface="Calibri" pitchFamily="34" charset="0"/>
              </a:rPr>
              <a:t>Wizard feels for Roger  , uses his magical </a:t>
            </a:r>
            <a:r>
              <a:rPr lang="en-GB" kern="1200" dirty="0" smtClean="0">
                <a:solidFill>
                  <a:prstClr val="black"/>
                </a:solidFill>
                <a:latin typeface="Calibri" pitchFamily="34" charset="0"/>
                <a:cs typeface="Calibri" pitchFamily="34" charset="0"/>
              </a:rPr>
              <a:t>power; replaces Skunk’s bad smell with rosy one. </a:t>
            </a:r>
            <a:endParaRPr lang="en-GB" kern="1200" dirty="0">
              <a:solidFill>
                <a:prstClr val="black"/>
              </a:solidFill>
              <a:latin typeface="Calibri" pitchFamily="34" charset="0"/>
              <a:cs typeface="Calibri" pitchFamily="34" charset="0"/>
            </a:endParaRPr>
          </a:p>
          <a:p>
            <a:pPr marL="265176" lvl="0" indent="-265176" algn="just">
              <a:lnSpc>
                <a:spcPct val="150000"/>
              </a:lnSpc>
              <a:spcBef>
                <a:spcPts val="250"/>
              </a:spcBef>
              <a:buClr>
                <a:srgbClr val="F07F09"/>
              </a:buClr>
              <a:buSzPct val="80000"/>
            </a:pPr>
            <a:r>
              <a:rPr lang="en-GB" kern="1200" dirty="0" smtClean="0">
                <a:solidFill>
                  <a:prstClr val="black"/>
                </a:solidFill>
                <a:latin typeface="Calibri" pitchFamily="34" charset="0"/>
                <a:cs typeface="Calibri" pitchFamily="34" charset="0"/>
              </a:rPr>
              <a:t>- Roger </a:t>
            </a:r>
            <a:r>
              <a:rPr lang="en-GB" kern="1200" dirty="0">
                <a:solidFill>
                  <a:prstClr val="black"/>
                </a:solidFill>
                <a:latin typeface="Calibri" pitchFamily="34" charset="0"/>
                <a:cs typeface="Calibri" pitchFamily="34" charset="0"/>
              </a:rPr>
              <a:t>Skunk feels happy and overjoyed at the change of his body odour .</a:t>
            </a:r>
          </a:p>
          <a:p>
            <a:pPr marL="265176" lvl="0" indent="-265176" algn="just">
              <a:lnSpc>
                <a:spcPct val="150000"/>
              </a:lnSpc>
              <a:spcBef>
                <a:spcPts val="250"/>
              </a:spcBef>
              <a:buClr>
                <a:srgbClr val="F07F09"/>
              </a:buClr>
              <a:buSzPct val="80000"/>
            </a:pPr>
            <a:r>
              <a:rPr lang="en-GB" kern="1200" dirty="0" smtClean="0">
                <a:solidFill>
                  <a:prstClr val="black"/>
                </a:solidFill>
                <a:latin typeface="Calibri" pitchFamily="34" charset="0"/>
                <a:cs typeface="Calibri" pitchFamily="34" charset="0"/>
              </a:rPr>
              <a:t>-  </a:t>
            </a:r>
            <a:r>
              <a:rPr lang="en-GB" kern="1200" dirty="0">
                <a:solidFill>
                  <a:prstClr val="black"/>
                </a:solidFill>
                <a:latin typeface="Calibri" pitchFamily="34" charset="0"/>
                <a:cs typeface="Calibri" pitchFamily="34" charset="0"/>
              </a:rPr>
              <a:t>All the woodland creatures </a:t>
            </a:r>
            <a:r>
              <a:rPr lang="en-GB" kern="1200" dirty="0" smtClean="0">
                <a:solidFill>
                  <a:prstClr val="black"/>
                </a:solidFill>
                <a:latin typeface="Calibri" pitchFamily="34" charset="0"/>
                <a:cs typeface="Calibri" pitchFamily="34" charset="0"/>
              </a:rPr>
              <a:t>, once again befriend him lovingly.</a:t>
            </a:r>
          </a:p>
          <a:p>
            <a:pPr marL="265176" lvl="0" indent="-265176" algn="just">
              <a:lnSpc>
                <a:spcPct val="150000"/>
              </a:lnSpc>
              <a:spcBef>
                <a:spcPts val="250"/>
              </a:spcBef>
              <a:buClr>
                <a:srgbClr val="F07F09"/>
              </a:buClr>
              <a:buSzPct val="80000"/>
            </a:pPr>
            <a:r>
              <a:rPr lang="en-GB" kern="1200" dirty="0" smtClean="0">
                <a:solidFill>
                  <a:prstClr val="black"/>
                </a:solidFill>
                <a:latin typeface="Calibri" pitchFamily="34" charset="0"/>
                <a:cs typeface="Calibri" pitchFamily="34" charset="0"/>
              </a:rPr>
              <a:t> </a:t>
            </a:r>
            <a:endParaRPr lang="en-GB"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pPr>
            <a:endParaRPr lang="en-GB"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pPr>
            <a:r>
              <a:rPr lang="en-GB" kern="1200" dirty="0">
                <a:solidFill>
                  <a:prstClr val="black"/>
                </a:solidFill>
                <a:latin typeface="Calibri" panose="020F0502020204030204" pitchFamily="34" charset="0"/>
                <a:ea typeface="+mn-ea"/>
                <a:cs typeface="Calibri" panose="020F0502020204030204" pitchFamily="34" charset="0"/>
              </a:rPr>
              <a:t>							</a:t>
            </a:r>
          </a:p>
          <a:p>
            <a:pPr marL="265176" lvl="0" indent="-265176">
              <a:spcBef>
                <a:spcPts val="250"/>
              </a:spcBef>
              <a:buClr>
                <a:srgbClr val="F07F09"/>
              </a:buClr>
              <a:buSzPct val="80000"/>
              <a:buFont typeface="Wingdings 2"/>
              <a:buChar char=""/>
            </a:pPr>
            <a:endParaRPr lang="en-US" kern="1200" dirty="0">
              <a:solidFill>
                <a:prstClr val="black"/>
              </a:solidFill>
              <a:latin typeface="Calibri" panose="020F0502020204030204" pitchFamily="34" charset="0"/>
              <a:ea typeface="+mn-ea"/>
              <a:cs typeface="Calibri" panose="020F0502020204030204" pitchFamily="34" charset="0"/>
            </a:endParaRPr>
          </a:p>
        </p:txBody>
      </p:sp>
      <p:pic>
        <p:nvPicPr>
          <p:cNvPr id="4" name="Picture 3"/>
          <p:cNvPicPr/>
          <p:nvPr/>
        </p:nvPicPr>
        <p:blipFill>
          <a:blip r:embed="rId3"/>
          <a:srcRect/>
          <a:stretch>
            <a:fillRect/>
          </a:stretch>
        </p:blipFill>
        <p:spPr bwMode="auto">
          <a:xfrm>
            <a:off x="7835900" y="0"/>
            <a:ext cx="1308100" cy="879475"/>
          </a:xfrm>
          <a:prstGeom prst="rect">
            <a:avLst/>
          </a:prstGeom>
          <a:noFill/>
          <a:ln w="9525">
            <a:noFill/>
            <a:miter lim="800000"/>
            <a:headEnd/>
            <a:tailEnd/>
          </a:ln>
        </p:spPr>
      </p:pic>
      <p:pic>
        <p:nvPicPr>
          <p:cNvPr id="5" name="Picture 4" descr="Skunk-2.jpg"/>
          <p:cNvPicPr>
            <a:picLocks noChangeAspect="1"/>
          </p:cNvPicPr>
          <p:nvPr/>
        </p:nvPicPr>
        <p:blipFill>
          <a:blip r:embed="rId4"/>
          <a:stretch>
            <a:fillRect/>
          </a:stretch>
        </p:blipFill>
        <p:spPr>
          <a:xfrm>
            <a:off x="6738257" y="1536927"/>
            <a:ext cx="2213201" cy="1472785"/>
          </a:xfrm>
          <a:prstGeom prst="rect">
            <a:avLst/>
          </a:prstGeom>
        </p:spPr>
      </p:pic>
    </p:spTree>
    <p:extLst>
      <p:ext uri="{BB962C8B-B14F-4D97-AF65-F5344CB8AC3E}">
        <p14:creationId xmlns:p14="http://schemas.microsoft.com/office/powerpoint/2010/main" xmlns="" val="391670062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70"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lgn="ctr">
              <a:buSzPts val="2200"/>
            </a:pPr>
            <a:r>
              <a:rPr lang="en-GB" sz="2200" b="1" u="sng" dirty="0">
                <a:solidFill>
                  <a:srgbClr val="FF0000"/>
                </a:solidFill>
                <a:latin typeface="Calibri" panose="020F0502020204030204" pitchFamily="34" charset="0"/>
                <a:cs typeface="Calibri" panose="020F0502020204030204" pitchFamily="34" charset="0"/>
              </a:rPr>
              <a:t>Meaning of New/ Difficult Words:</a:t>
            </a:r>
            <a:br>
              <a:rPr lang="en-GB" sz="2200" b="1" u="sng" dirty="0">
                <a:solidFill>
                  <a:srgbClr val="FF0000"/>
                </a:solidFill>
                <a:latin typeface="Calibri" panose="020F0502020204030204" pitchFamily="34" charset="0"/>
                <a:cs typeface="Calibri" panose="020F0502020204030204" pitchFamily="34" charset="0"/>
              </a:rPr>
            </a:br>
            <a:endParaRPr sz="2200" b="1" i="0" u="sng" strike="noStrike" cap="none" dirty="0">
              <a:solidFill>
                <a:srgbClr val="FF0000"/>
              </a:solidFill>
              <a:latin typeface="Calibri" panose="020F0502020204030204" pitchFamily="34" charset="0"/>
              <a:cs typeface="Calibri" panose="020F0502020204030204" pitchFamily="34" charset="0"/>
              <a:sym typeface="Arial"/>
            </a:endParaRPr>
          </a:p>
        </p:txBody>
      </p:sp>
      <p:sp>
        <p:nvSpPr>
          <p:cNvPr id="71" name="Google Shape;71;p15"/>
          <p:cNvSpPr txBox="1"/>
          <p:nvPr/>
        </p:nvSpPr>
        <p:spPr>
          <a:xfrm>
            <a:off x="1996966" y="808076"/>
            <a:ext cx="5538951" cy="3133304"/>
          </a:xfrm>
          <a:prstGeom prst="rect">
            <a:avLst/>
          </a:prstGeom>
          <a:noFill/>
          <a:ln>
            <a:noFill/>
          </a:ln>
        </p:spPr>
        <p:txBody>
          <a:bodyPr spcFirstLastPara="1" wrap="square" lIns="91425" tIns="91425" rIns="91425" bIns="91425" anchor="t" anchorCtr="0">
            <a:noAutofit/>
          </a:bodyPr>
          <a:lstStyle/>
          <a:p>
            <a:pPr marL="265176" indent="-265176">
              <a:lnSpc>
                <a:spcPct val="150000"/>
              </a:lnSpc>
              <a:spcBef>
                <a:spcPts val="250"/>
              </a:spcBef>
              <a:buClr>
                <a:srgbClr val="F07F09"/>
              </a:buClr>
              <a:buSzPct val="80000"/>
              <a:buFont typeface="Wingdings 2"/>
              <a:buChar char=""/>
            </a:pPr>
            <a:r>
              <a:rPr lang="en-IN" dirty="0">
                <a:latin typeface="Calibri" pitchFamily="34" charset="0"/>
                <a:cs typeface="Calibri" pitchFamily="34" charset="0"/>
              </a:rPr>
              <a:t>Rapt-Fascinated/enthralled</a:t>
            </a:r>
          </a:p>
          <a:p>
            <a:pPr marL="265176" indent="-265176">
              <a:lnSpc>
                <a:spcPct val="150000"/>
              </a:lnSpc>
              <a:spcBef>
                <a:spcPts val="250"/>
              </a:spcBef>
              <a:buClr>
                <a:srgbClr val="F07F09"/>
              </a:buClr>
              <a:buSzPct val="80000"/>
              <a:buFont typeface="Wingdings 2"/>
              <a:buChar char=""/>
            </a:pPr>
            <a:r>
              <a:rPr lang="en-IN" dirty="0" smtClean="0">
                <a:latin typeface="Calibri" pitchFamily="34" charset="0"/>
                <a:cs typeface="Calibri" pitchFamily="34" charset="0"/>
              </a:rPr>
              <a:t>Cranky-Eccentric/eerie</a:t>
            </a:r>
            <a:endParaRPr lang="en-IN" dirty="0">
              <a:latin typeface="Calibri" pitchFamily="34" charset="0"/>
              <a:cs typeface="Calibri" pitchFamily="34" charset="0"/>
            </a:endParaRPr>
          </a:p>
          <a:p>
            <a:pPr marL="265176" indent="-265176">
              <a:lnSpc>
                <a:spcPct val="150000"/>
              </a:lnSpc>
              <a:spcBef>
                <a:spcPts val="250"/>
              </a:spcBef>
              <a:buClr>
                <a:srgbClr val="F07F09"/>
              </a:buClr>
              <a:buSzPct val="80000"/>
              <a:buFont typeface="Wingdings 2"/>
              <a:buChar char=""/>
            </a:pPr>
            <a:r>
              <a:rPr lang="en-IN" dirty="0" smtClean="0">
                <a:latin typeface="Calibri" pitchFamily="34" charset="0"/>
                <a:cs typeface="Calibri" pitchFamily="34" charset="0"/>
              </a:rPr>
              <a:t>Lacrosse-A </a:t>
            </a:r>
            <a:r>
              <a:rPr lang="en-IN" dirty="0">
                <a:latin typeface="Calibri" pitchFamily="34" charset="0"/>
                <a:cs typeface="Calibri" pitchFamily="34" charset="0"/>
              </a:rPr>
              <a:t>team game played by North American Indians</a:t>
            </a:r>
          </a:p>
          <a:p>
            <a:pPr marL="265176" indent="-265176">
              <a:lnSpc>
                <a:spcPct val="150000"/>
              </a:lnSpc>
              <a:spcBef>
                <a:spcPts val="250"/>
              </a:spcBef>
              <a:buClr>
                <a:srgbClr val="F07F09"/>
              </a:buClr>
              <a:buSzPct val="80000"/>
              <a:buFont typeface="Wingdings 2"/>
              <a:buChar char=""/>
            </a:pPr>
            <a:r>
              <a:rPr lang="en-IN" dirty="0" smtClean="0">
                <a:latin typeface="Calibri" pitchFamily="34" charset="0"/>
                <a:cs typeface="Calibri" pitchFamily="34" charset="0"/>
              </a:rPr>
              <a:t>Dabbling-Dip/wet</a:t>
            </a:r>
            <a:endParaRPr lang="en-IN" dirty="0">
              <a:latin typeface="Calibri" pitchFamily="34" charset="0"/>
              <a:cs typeface="Calibri" pitchFamily="34" charset="0"/>
            </a:endParaRPr>
          </a:p>
          <a:p>
            <a:pPr marL="265176" indent="-265176">
              <a:lnSpc>
                <a:spcPct val="150000"/>
              </a:lnSpc>
              <a:spcBef>
                <a:spcPts val="250"/>
              </a:spcBef>
              <a:buClr>
                <a:srgbClr val="F07F09"/>
              </a:buClr>
              <a:buSzPct val="80000"/>
              <a:buFont typeface="Wingdings 2"/>
              <a:buChar char=""/>
            </a:pPr>
            <a:r>
              <a:rPr lang="en-IN" dirty="0" smtClean="0">
                <a:latin typeface="Calibri" pitchFamily="34" charset="0"/>
                <a:cs typeface="Calibri" pitchFamily="34" charset="0"/>
              </a:rPr>
              <a:t>Skittered-</a:t>
            </a:r>
            <a:r>
              <a:rPr lang="en-GB" dirty="0">
                <a:latin typeface="Calibri" pitchFamily="34" charset="0"/>
                <a:cs typeface="Calibri" pitchFamily="34" charset="0"/>
              </a:rPr>
              <a:t>move lightly and quickly or hurriedly.</a:t>
            </a:r>
          </a:p>
          <a:p>
            <a:pPr marL="265176" indent="-265176">
              <a:lnSpc>
                <a:spcPct val="150000"/>
              </a:lnSpc>
              <a:spcBef>
                <a:spcPts val="250"/>
              </a:spcBef>
              <a:buClr>
                <a:srgbClr val="F07F09"/>
              </a:buClr>
              <a:buSzPct val="80000"/>
              <a:buFont typeface="Wingdings 2"/>
              <a:buChar char=""/>
            </a:pPr>
            <a:r>
              <a:rPr lang="en-IN" dirty="0" smtClean="0">
                <a:latin typeface="Calibri" pitchFamily="34" charset="0"/>
                <a:cs typeface="Calibri" pitchFamily="34" charset="0"/>
              </a:rPr>
              <a:t>Celery-</a:t>
            </a:r>
            <a:r>
              <a:rPr lang="en-GB" dirty="0">
                <a:latin typeface="Calibri" pitchFamily="34" charset="0"/>
                <a:cs typeface="Calibri" pitchFamily="34" charset="0"/>
              </a:rPr>
              <a:t>a cultivated plant of the parsley family</a:t>
            </a:r>
          </a:p>
          <a:p>
            <a:pPr marL="265176" indent="-265176">
              <a:lnSpc>
                <a:spcPct val="150000"/>
              </a:lnSpc>
              <a:spcBef>
                <a:spcPts val="250"/>
              </a:spcBef>
              <a:buClr>
                <a:srgbClr val="F07F09"/>
              </a:buClr>
              <a:buSzPct val="80000"/>
              <a:buFont typeface="Wingdings 2"/>
              <a:buChar char=""/>
            </a:pPr>
            <a:r>
              <a:rPr lang="en-IN" dirty="0" smtClean="0">
                <a:latin typeface="Calibri" pitchFamily="34" charset="0"/>
                <a:cs typeface="Calibri" pitchFamily="34" charset="0"/>
              </a:rPr>
              <a:t>Smock-needle </a:t>
            </a:r>
            <a:r>
              <a:rPr lang="en-IN" dirty="0">
                <a:latin typeface="Calibri" pitchFamily="34" charset="0"/>
                <a:cs typeface="Calibri" pitchFamily="34" charset="0"/>
              </a:rPr>
              <a:t>work</a:t>
            </a:r>
          </a:p>
          <a:p>
            <a:pPr marL="265176" indent="-265176">
              <a:lnSpc>
                <a:spcPct val="150000"/>
              </a:lnSpc>
              <a:spcBef>
                <a:spcPts val="250"/>
              </a:spcBef>
              <a:buClr>
                <a:srgbClr val="F07F09"/>
              </a:buClr>
              <a:buSzPct val="80000"/>
              <a:buFont typeface="Wingdings 2"/>
              <a:buChar char=""/>
            </a:pPr>
            <a:r>
              <a:rPr lang="en-IN" dirty="0" smtClean="0">
                <a:latin typeface="Calibri" pitchFamily="34" charset="0"/>
                <a:cs typeface="Calibri" pitchFamily="34" charset="0"/>
              </a:rPr>
              <a:t>Mouldings-shaping </a:t>
            </a:r>
            <a:endParaRPr lang="en-IN" dirty="0">
              <a:latin typeface="Calibri" pitchFamily="34" charset="0"/>
              <a:cs typeface="Calibri" pitchFamily="34" charset="0"/>
            </a:endParaRPr>
          </a:p>
          <a:p>
            <a:pPr marL="265176" indent="-265176">
              <a:spcBef>
                <a:spcPts val="250"/>
              </a:spcBef>
              <a:buClr>
                <a:srgbClr val="F07F09"/>
              </a:buClr>
              <a:buSzPct val="80000"/>
              <a:buFont typeface="Wingdings 2"/>
              <a:buChar char=""/>
            </a:pPr>
            <a:endParaRPr lang="en-US" dirty="0"/>
          </a:p>
          <a:p>
            <a:pPr marL="265176" lvl="0" indent="-265176">
              <a:spcBef>
                <a:spcPts val="250"/>
              </a:spcBef>
              <a:buClr>
                <a:srgbClr val="F07F09"/>
              </a:buClr>
              <a:buSzPct val="80000"/>
            </a:pPr>
            <a:endParaRPr lang="en-GB"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2"/>
              <a:buChar char=""/>
            </a:pPr>
            <a:endParaRPr lang="en-US" kern="1200" dirty="0">
              <a:solidFill>
                <a:prstClr val="black"/>
              </a:solidFill>
              <a:latin typeface="Calibri" panose="020F0502020204030204" pitchFamily="34" charset="0"/>
              <a:ea typeface="+mn-ea"/>
              <a:cs typeface="Calibri" panose="020F0502020204030204" pitchFamily="34" charset="0"/>
            </a:endParaRPr>
          </a:p>
        </p:txBody>
      </p:sp>
      <p:pic>
        <p:nvPicPr>
          <p:cNvPr id="4" name="Picture 3"/>
          <p:cNvPicPr/>
          <p:nvPr/>
        </p:nvPicPr>
        <p:blipFill>
          <a:blip r:embed="rId3"/>
          <a:srcRect/>
          <a:stretch>
            <a:fillRect/>
          </a:stretch>
        </p:blipFill>
        <p:spPr bwMode="auto">
          <a:xfrm>
            <a:off x="7835900" y="0"/>
            <a:ext cx="1308100" cy="879475"/>
          </a:xfrm>
          <a:prstGeom prst="rect">
            <a:avLst/>
          </a:prstGeom>
          <a:noFill/>
          <a:ln w="9525">
            <a:noFill/>
            <a:miter lim="800000"/>
            <a:headEnd/>
            <a:tailEnd/>
          </a:ln>
        </p:spPr>
      </p:pic>
      <p:pic>
        <p:nvPicPr>
          <p:cNvPr id="5" name="Picture 4" descr="Skunk-3.jpg"/>
          <p:cNvPicPr>
            <a:picLocks noChangeAspect="1"/>
          </p:cNvPicPr>
          <p:nvPr/>
        </p:nvPicPr>
        <p:blipFill>
          <a:blip r:embed="rId4"/>
          <a:stretch>
            <a:fillRect/>
          </a:stretch>
        </p:blipFill>
        <p:spPr>
          <a:xfrm>
            <a:off x="6283289" y="2196661"/>
            <a:ext cx="2173433" cy="1446321"/>
          </a:xfrm>
          <a:prstGeom prst="rect">
            <a:avLst/>
          </a:prstGeom>
        </p:spPr>
      </p:pic>
    </p:spTree>
    <p:extLst>
      <p:ext uri="{BB962C8B-B14F-4D97-AF65-F5344CB8AC3E}">
        <p14:creationId xmlns:p14="http://schemas.microsoft.com/office/powerpoint/2010/main" xmlns="" val="378395330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70" name="Google Shape;70;p15"/>
          <p:cNvSpPr txBox="1"/>
          <p:nvPr/>
        </p:nvSpPr>
        <p:spPr>
          <a:xfrm>
            <a:off x="777766" y="143282"/>
            <a:ext cx="6516413" cy="1023365"/>
          </a:xfrm>
          <a:prstGeom prst="rect">
            <a:avLst/>
          </a:prstGeom>
          <a:noFill/>
          <a:ln>
            <a:noFill/>
          </a:ln>
        </p:spPr>
        <p:txBody>
          <a:bodyPr spcFirstLastPara="1" wrap="square" lIns="91425" tIns="91425" rIns="91425" bIns="91425" anchor="t" anchorCtr="0">
            <a:noAutofit/>
          </a:bodyPr>
          <a:lstStyle/>
          <a:p>
            <a:pPr lvl="0" algn="ctr">
              <a:buSzPts val="2200"/>
            </a:pPr>
            <a:r>
              <a:rPr lang="en-GB" sz="2200" b="1" dirty="0">
                <a:solidFill>
                  <a:srgbClr val="FF0000"/>
                </a:solidFill>
                <a:latin typeface="Calibri" panose="020F0502020204030204" pitchFamily="34" charset="0"/>
                <a:cs typeface="Calibri" panose="020F0502020204030204" pitchFamily="34" charset="0"/>
              </a:rPr>
              <a:t>Jack’s </a:t>
            </a:r>
            <a:r>
              <a:rPr lang="en-GB" sz="2200" b="1" dirty="0" smtClean="0">
                <a:solidFill>
                  <a:srgbClr val="FF0000"/>
                </a:solidFill>
                <a:latin typeface="Calibri" panose="020F0502020204030204" pitchFamily="34" charset="0"/>
                <a:cs typeface="Calibri" panose="020F0502020204030204" pitchFamily="34" charset="0"/>
              </a:rPr>
              <a:t>Dilemma 	</a:t>
            </a:r>
            <a:r>
              <a:rPr lang="en-GB" dirty="0" smtClean="0">
                <a:solidFill>
                  <a:srgbClr val="FF0000"/>
                </a:solidFill>
                <a:latin typeface="Calibri" panose="020F0502020204030204" pitchFamily="34" charset="0"/>
                <a:cs typeface="Calibri" panose="020F0502020204030204" pitchFamily="34" charset="0"/>
              </a:rPr>
              <a:t>(page- 52-55)</a:t>
            </a:r>
            <a:endParaRPr lang="en-GB" sz="2200" dirty="0">
              <a:solidFill>
                <a:srgbClr val="FF0000"/>
              </a:solidFill>
              <a:latin typeface="Calibri" panose="020F0502020204030204" pitchFamily="34" charset="0"/>
              <a:cs typeface="Calibri" panose="020F0502020204030204" pitchFamily="34" charset="0"/>
            </a:endParaRPr>
          </a:p>
          <a:p>
            <a:pPr>
              <a:buSzPts val="2200"/>
            </a:pPr>
            <a:r>
              <a:rPr lang="en-GB" sz="1800" dirty="0">
                <a:solidFill>
                  <a:srgbClr val="FF0000"/>
                </a:solidFill>
                <a:latin typeface="Calibri" panose="020F0502020204030204" pitchFamily="34" charset="0"/>
                <a:cs typeface="Calibri" panose="020F0502020204030204" pitchFamily="34" charset="0"/>
              </a:rPr>
              <a:t>                                                                                                                                       </a:t>
            </a:r>
          </a:p>
          <a:p>
            <a:pPr lvl="0">
              <a:buSzPts val="2200"/>
            </a:pPr>
            <a:endParaRPr sz="2200" b="1" i="0" u="none" strike="noStrike" cap="none" dirty="0">
              <a:solidFill>
                <a:srgbClr val="FF0000"/>
              </a:solidFill>
              <a:latin typeface="Calibri" panose="020F0502020204030204" pitchFamily="34" charset="0"/>
              <a:cs typeface="Calibri" panose="020F0502020204030204" pitchFamily="34" charset="0"/>
              <a:sym typeface="Arial"/>
            </a:endParaRPr>
          </a:p>
        </p:txBody>
      </p:sp>
      <p:sp>
        <p:nvSpPr>
          <p:cNvPr id="71" name="Google Shape;71;p15"/>
          <p:cNvSpPr txBox="1"/>
          <p:nvPr/>
        </p:nvSpPr>
        <p:spPr>
          <a:xfrm>
            <a:off x="744279" y="609601"/>
            <a:ext cx="7768856" cy="4149614"/>
          </a:xfrm>
          <a:prstGeom prst="rect">
            <a:avLst/>
          </a:prstGeom>
          <a:noFill/>
          <a:ln>
            <a:noFill/>
          </a:ln>
        </p:spPr>
        <p:txBody>
          <a:bodyPr spcFirstLastPara="1" wrap="square" lIns="91425" tIns="91425" rIns="91425" bIns="91425" anchor="t" anchorCtr="0">
            <a:noAutofit/>
          </a:bodyPr>
          <a:lstStyle/>
          <a:p>
            <a:pPr marL="265176" lvl="0" indent="-265176">
              <a:spcBef>
                <a:spcPts val="250"/>
              </a:spcBef>
              <a:buClr>
                <a:srgbClr val="F07F09"/>
              </a:buClr>
              <a:buSzPct val="80000"/>
            </a:pPr>
            <a:r>
              <a:rPr lang="en-US" b="1" dirty="0">
                <a:latin typeface="Calibri" panose="020F0502020204030204" pitchFamily="34" charset="0"/>
                <a:cs typeface="Calibri" pitchFamily="34" charset="0"/>
              </a:rPr>
              <a:t>“And the Wizard said-----------------------------------------------------</a:t>
            </a:r>
            <a:r>
              <a:rPr lang="en-US" b="1" i="1" dirty="0">
                <a:latin typeface="Calibri" panose="020F0502020204030204" pitchFamily="34" charset="0"/>
                <a:cs typeface="Calibri" pitchFamily="34" charset="0"/>
              </a:rPr>
              <a:t> touch her, anything</a:t>
            </a:r>
            <a:r>
              <a:rPr lang="en-US" b="1" i="1" dirty="0" smtClean="0">
                <a:latin typeface="Calibri" panose="020F0502020204030204" pitchFamily="34" charset="0"/>
                <a:cs typeface="Calibri" pitchFamily="34" charset="0"/>
              </a:rPr>
              <a:t>”</a:t>
            </a:r>
            <a:endParaRPr lang="en-GB" b="1" kern="1200" dirty="0">
              <a:solidFill>
                <a:schemeClr val="tx1"/>
              </a:solidFill>
              <a:latin typeface="Calibri" panose="020F0502020204030204" pitchFamily="34" charset="0"/>
              <a:ea typeface="+mn-ea"/>
              <a:cs typeface="Calibri" pitchFamily="34" charset="0"/>
            </a:endParaRPr>
          </a:p>
          <a:p>
            <a:pPr marL="265176" lvl="0" indent="-265176">
              <a:spcBef>
                <a:spcPts val="250"/>
              </a:spcBef>
              <a:buClr>
                <a:srgbClr val="F07F09"/>
              </a:buClr>
              <a:buSzPct val="80000"/>
            </a:pPr>
            <a:r>
              <a:rPr lang="en-GB" b="1" u="sng" kern="1200" dirty="0">
                <a:solidFill>
                  <a:schemeClr val="tx1"/>
                </a:solidFill>
                <a:latin typeface="Calibri" panose="020F0502020204030204" pitchFamily="34" charset="0"/>
                <a:ea typeface="+mn-ea"/>
                <a:cs typeface="Calibri" panose="020F0502020204030204" pitchFamily="34" charset="0"/>
              </a:rPr>
              <a:t>Text Analysis</a:t>
            </a:r>
            <a:r>
              <a:rPr lang="en-GB" b="1" u="sng" kern="1200" dirty="0" smtClean="0">
                <a:solidFill>
                  <a:schemeClr val="tx1"/>
                </a:solidFill>
                <a:latin typeface="Calibri" panose="020F0502020204030204" pitchFamily="34" charset="0"/>
                <a:ea typeface="+mn-ea"/>
                <a:cs typeface="Calibri" panose="020F0502020204030204" pitchFamily="34" charset="0"/>
              </a:rPr>
              <a:t>:-</a:t>
            </a:r>
            <a:br>
              <a:rPr lang="en-GB" b="1" u="sng" kern="1200" dirty="0" smtClean="0">
                <a:solidFill>
                  <a:schemeClr val="tx1"/>
                </a:solidFill>
                <a:latin typeface="Calibri" panose="020F0502020204030204" pitchFamily="34" charset="0"/>
                <a:ea typeface="+mn-ea"/>
                <a:cs typeface="Calibri" panose="020F0502020204030204" pitchFamily="34" charset="0"/>
              </a:rPr>
            </a:br>
            <a:endParaRPr lang="en-GB" b="1" u="sng" kern="1200" dirty="0">
              <a:solidFill>
                <a:schemeClr val="tx1"/>
              </a:solidFill>
              <a:latin typeface="Calibri" panose="020F0502020204030204" pitchFamily="34" charset="0"/>
              <a:ea typeface="+mn-ea"/>
              <a:cs typeface="Calibri" panose="020F0502020204030204" pitchFamily="34" charset="0"/>
            </a:endParaRPr>
          </a:p>
          <a:p>
            <a:pPr lvl="0">
              <a:lnSpc>
                <a:spcPct val="150000"/>
              </a:lnSpc>
              <a:buFont typeface="Arial" pitchFamily="34" charset="0"/>
              <a:buChar char="•"/>
            </a:pPr>
            <a:r>
              <a:rPr lang="en-IN" dirty="0">
                <a:latin typeface="Calibri" panose="020F0502020204030204" pitchFamily="34" charset="0"/>
                <a:cs typeface="Calibri" panose="020F0502020204030204" pitchFamily="34" charset="0"/>
              </a:rPr>
              <a:t>On giving solution to Skunk’s problem, the Wizard </a:t>
            </a:r>
            <a:r>
              <a:rPr lang="en-IN" dirty="0" smtClean="0">
                <a:latin typeface="Calibri" panose="020F0502020204030204" pitchFamily="34" charset="0"/>
                <a:cs typeface="Calibri" panose="020F0502020204030204" pitchFamily="34" charset="0"/>
              </a:rPr>
              <a:t>is paid his fee of seven pounds.</a:t>
            </a:r>
            <a:endParaRPr lang="en-US" dirty="0">
              <a:latin typeface="Calibri" panose="020F0502020204030204" pitchFamily="34" charset="0"/>
              <a:cs typeface="Calibri" panose="020F0502020204030204" pitchFamily="34" charset="0"/>
            </a:endParaRPr>
          </a:p>
          <a:p>
            <a:pPr lvl="0">
              <a:lnSpc>
                <a:spcPct val="150000"/>
              </a:lnSpc>
              <a:buFont typeface="Arial" pitchFamily="34" charset="0"/>
              <a:buChar char="•"/>
            </a:pPr>
            <a:r>
              <a:rPr lang="en-IN" dirty="0" smtClean="0">
                <a:latin typeface="Calibri" panose="020F0502020204030204" pitchFamily="34" charset="0"/>
                <a:cs typeface="Calibri" panose="020F0502020204030204" pitchFamily="34" charset="0"/>
              </a:rPr>
              <a:t>Elated </a:t>
            </a:r>
            <a:r>
              <a:rPr lang="en-IN" dirty="0">
                <a:latin typeface="Calibri" panose="020F0502020204030204" pitchFamily="34" charset="0"/>
                <a:cs typeface="Calibri" panose="020F0502020204030204" pitchFamily="34" charset="0"/>
              </a:rPr>
              <a:t>Roger reaches home </a:t>
            </a:r>
            <a:r>
              <a:rPr lang="en-IN" dirty="0" smtClean="0">
                <a:latin typeface="Calibri" panose="020F0502020204030204" pitchFamily="34" charset="0"/>
                <a:cs typeface="Calibri" panose="020F0502020204030204" pitchFamily="34" charset="0"/>
              </a:rPr>
              <a:t>happy to find a dissatisfied mother over the changed smell.</a:t>
            </a:r>
            <a:endParaRPr lang="en-US" dirty="0">
              <a:latin typeface="Calibri" panose="020F0502020204030204" pitchFamily="34" charset="0"/>
              <a:cs typeface="Calibri" panose="020F0502020204030204" pitchFamily="34" charset="0"/>
            </a:endParaRPr>
          </a:p>
          <a:p>
            <a:pPr lvl="0">
              <a:lnSpc>
                <a:spcPct val="150000"/>
              </a:lnSpc>
              <a:buFont typeface="Arial" pitchFamily="34" charset="0"/>
              <a:buChar char="•"/>
            </a:pPr>
            <a:r>
              <a:rPr lang="en-IN" dirty="0" smtClean="0">
                <a:latin typeface="Calibri" panose="020F0502020204030204" pitchFamily="34" charset="0"/>
                <a:cs typeface="Calibri" panose="020F0502020204030204" pitchFamily="34" charset="0"/>
              </a:rPr>
              <a:t>On coming back to the Wizard, Skunk’s mother  blows him and  asks for return of Skunk’s original smell.</a:t>
            </a:r>
            <a:endParaRPr lang="en-US" dirty="0">
              <a:latin typeface="Calibri" panose="020F0502020204030204" pitchFamily="34" charset="0"/>
              <a:cs typeface="Calibri" panose="020F0502020204030204" pitchFamily="34" charset="0"/>
            </a:endParaRPr>
          </a:p>
          <a:p>
            <a:pPr lvl="0">
              <a:lnSpc>
                <a:spcPct val="150000"/>
              </a:lnSpc>
              <a:buFont typeface="Arial" pitchFamily="34" charset="0"/>
              <a:buChar char="•"/>
            </a:pPr>
            <a:r>
              <a:rPr lang="en-IN" dirty="0" smtClean="0">
                <a:latin typeface="Calibri" panose="020F0502020204030204" pitchFamily="34" charset="0"/>
                <a:cs typeface="Calibri" panose="020F0502020204030204" pitchFamily="34" charset="0"/>
              </a:rPr>
              <a:t>This </a:t>
            </a:r>
            <a:r>
              <a:rPr lang="en-IN" dirty="0">
                <a:latin typeface="Calibri" panose="020F0502020204030204" pitchFamily="34" charset="0"/>
                <a:cs typeface="Calibri" panose="020F0502020204030204" pitchFamily="34" charset="0"/>
              </a:rPr>
              <a:t>ending to the story is </a:t>
            </a:r>
            <a:r>
              <a:rPr lang="en-IN" dirty="0" smtClean="0">
                <a:latin typeface="Calibri" panose="020F0502020204030204" pitchFamily="34" charset="0"/>
                <a:cs typeface="Calibri" panose="020F0502020204030204" pitchFamily="34" charset="0"/>
              </a:rPr>
              <a:t>unacceptable to Jo who insists on </a:t>
            </a:r>
            <a:r>
              <a:rPr lang="en-IN" dirty="0">
                <a:latin typeface="Calibri" panose="020F0502020204030204" pitchFamily="34" charset="0"/>
                <a:cs typeface="Calibri" panose="020F0502020204030204" pitchFamily="34" charset="0"/>
              </a:rPr>
              <a:t>changing </a:t>
            </a:r>
            <a:r>
              <a:rPr lang="en-IN" dirty="0" smtClean="0">
                <a:latin typeface="Calibri" panose="020F0502020204030204" pitchFamily="34" charset="0"/>
                <a:cs typeface="Calibri" panose="020F0502020204030204" pitchFamily="34" charset="0"/>
              </a:rPr>
              <a:t>it with beating of the wizard.</a:t>
            </a:r>
            <a:endParaRPr lang="en-US" dirty="0">
              <a:latin typeface="Calibri" panose="020F0502020204030204" pitchFamily="34" charset="0"/>
              <a:cs typeface="Calibri" panose="020F0502020204030204" pitchFamily="34" charset="0"/>
            </a:endParaRPr>
          </a:p>
          <a:p>
            <a:pPr lvl="0">
              <a:lnSpc>
                <a:spcPct val="150000"/>
              </a:lnSpc>
              <a:buFont typeface="Arial" pitchFamily="34" charset="0"/>
              <a:buChar char="•"/>
            </a:pPr>
            <a:r>
              <a:rPr lang="en-IN" dirty="0">
                <a:latin typeface="Calibri" panose="020F0502020204030204" pitchFamily="34" charset="0"/>
                <a:cs typeface="Calibri" panose="020F0502020204030204" pitchFamily="34" charset="0"/>
              </a:rPr>
              <a:t>Jack finds himself in dilemma on what to do in this regard.</a:t>
            </a:r>
          </a:p>
          <a:p>
            <a:pPr lvl="0">
              <a:lnSpc>
                <a:spcPct val="150000"/>
              </a:lnSpc>
              <a:buFont typeface="Arial" pitchFamily="34" charset="0"/>
              <a:buChar char="•"/>
            </a:pPr>
            <a:r>
              <a:rPr lang="en-IN" dirty="0">
                <a:latin typeface="Calibri" panose="020F0502020204030204" pitchFamily="34" charset="0"/>
                <a:cs typeface="Calibri" panose="020F0502020204030204" pitchFamily="34" charset="0"/>
              </a:rPr>
              <a:t>He refuses to change the climax </a:t>
            </a:r>
            <a:r>
              <a:rPr lang="en-IN" dirty="0" smtClean="0">
                <a:latin typeface="Calibri" panose="020F0502020204030204" pitchFamily="34" charset="0"/>
                <a:cs typeface="Calibri" panose="020F0502020204030204" pitchFamily="34" charset="0"/>
              </a:rPr>
              <a:t>with parental assertion to do </a:t>
            </a:r>
            <a:r>
              <a:rPr lang="en-IN" dirty="0">
                <a:latin typeface="Calibri" panose="020F0502020204030204" pitchFamily="34" charset="0"/>
                <a:cs typeface="Calibri" panose="020F0502020204030204" pitchFamily="34" charset="0"/>
              </a:rPr>
              <a:t>what is right and fair for their kids.</a:t>
            </a:r>
          </a:p>
          <a:p>
            <a:pPr lvl="0">
              <a:lnSpc>
                <a:spcPct val="150000"/>
              </a:lnSpc>
              <a:buFont typeface="Arial" pitchFamily="34" charset="0"/>
              <a:buChar char="•"/>
            </a:pPr>
            <a:r>
              <a:rPr lang="en-IN" dirty="0">
                <a:latin typeface="Calibri" panose="020F0502020204030204" pitchFamily="34" charset="0"/>
                <a:cs typeface="Calibri" panose="020F0502020204030204" pitchFamily="34" charset="0"/>
              </a:rPr>
              <a:t>He </a:t>
            </a:r>
            <a:r>
              <a:rPr lang="en-IN" dirty="0" smtClean="0">
                <a:latin typeface="Calibri" panose="020F0502020204030204" pitchFamily="34" charset="0"/>
                <a:cs typeface="Calibri" panose="020F0502020204030204" pitchFamily="34" charset="0"/>
              </a:rPr>
              <a:t> convinces Jo with plea that Skunk </a:t>
            </a:r>
            <a:r>
              <a:rPr lang="en-IN" dirty="0">
                <a:latin typeface="Calibri" panose="020F0502020204030204" pitchFamily="34" charset="0"/>
                <a:cs typeface="Calibri" panose="020F0502020204030204" pitchFamily="34" charset="0"/>
              </a:rPr>
              <a:t>loves his mother </a:t>
            </a:r>
            <a:r>
              <a:rPr lang="en-IN" dirty="0" smtClean="0">
                <a:latin typeface="Calibri" panose="020F0502020204030204" pitchFamily="34" charset="0"/>
                <a:cs typeface="Calibri" panose="020F0502020204030204" pitchFamily="34" charset="0"/>
              </a:rPr>
              <a:t>who  knows what is good for her child.</a:t>
            </a:r>
            <a:endParaRPr lang="en-IN" dirty="0">
              <a:latin typeface="Calibri" panose="020F0502020204030204" pitchFamily="34" charset="0"/>
              <a:cs typeface="Calibri" panose="020F0502020204030204" pitchFamily="34" charset="0"/>
            </a:endParaRPr>
          </a:p>
          <a:p>
            <a:pPr lvl="0">
              <a:lnSpc>
                <a:spcPct val="150000"/>
              </a:lnSpc>
              <a:buFont typeface="Arial" pitchFamily="34" charset="0"/>
              <a:buChar char="•"/>
            </a:pPr>
            <a:r>
              <a:rPr lang="en-IN" dirty="0" smtClean="0">
                <a:latin typeface="Calibri" panose="020F0502020204030204" pitchFamily="34" charset="0"/>
                <a:cs typeface="Calibri" panose="020F0502020204030204" pitchFamily="34" charset="0"/>
              </a:rPr>
              <a:t>Dissatisfied  </a:t>
            </a:r>
            <a:r>
              <a:rPr lang="en-IN" dirty="0">
                <a:latin typeface="Calibri" panose="020F0502020204030204" pitchFamily="34" charset="0"/>
                <a:cs typeface="Calibri" panose="020F0502020204030204" pitchFamily="34" charset="0"/>
              </a:rPr>
              <a:t>over </a:t>
            </a:r>
            <a:r>
              <a:rPr lang="en-IN" dirty="0" smtClean="0">
                <a:latin typeface="Calibri" panose="020F0502020204030204" pitchFamily="34" charset="0"/>
                <a:cs typeface="Calibri" panose="020F0502020204030204" pitchFamily="34" charset="0"/>
              </a:rPr>
              <a:t> the story-climax,  inquisitive  Jo  </a:t>
            </a:r>
            <a:r>
              <a:rPr lang="en-IN" dirty="0">
                <a:latin typeface="Calibri" panose="020F0502020204030204" pitchFamily="34" charset="0"/>
                <a:cs typeface="Calibri" panose="020F0502020204030204" pitchFamily="34" charset="0"/>
              </a:rPr>
              <a:t>insists on changing </a:t>
            </a:r>
            <a:r>
              <a:rPr lang="en-IN" dirty="0" smtClean="0">
                <a:latin typeface="Calibri" panose="020F0502020204030204" pitchFamily="34" charset="0"/>
                <a:cs typeface="Calibri" panose="020F0502020204030204" pitchFamily="34" charset="0"/>
              </a:rPr>
              <a:t>it the next day.</a:t>
            </a:r>
          </a:p>
          <a:p>
            <a:pPr lvl="0">
              <a:lnSpc>
                <a:spcPct val="150000"/>
              </a:lnSpc>
              <a:buFont typeface="Arial" pitchFamily="34" charset="0"/>
              <a:buChar char="•"/>
            </a:pPr>
            <a:r>
              <a:rPr lang="en-IN" dirty="0" smtClean="0">
                <a:latin typeface="Calibri" panose="020F0502020204030204" pitchFamily="34" charset="0"/>
                <a:cs typeface="Calibri" panose="020F0502020204030204" pitchFamily="34" charset="0"/>
              </a:rPr>
              <a:t> A father in fix was to decide on it.</a:t>
            </a:r>
            <a:endParaRPr lang="en-IN" dirty="0">
              <a:latin typeface="Calibri" panose="020F0502020204030204" pitchFamily="34" charset="0"/>
              <a:cs typeface="Calibri" panose="020F0502020204030204" pitchFamily="34" charset="0"/>
            </a:endParaRPr>
          </a:p>
          <a:p>
            <a:pPr lvl="0">
              <a:buFont typeface="Arial" pitchFamily="34" charset="0"/>
              <a:buChar char="•"/>
            </a:pPr>
            <a:endParaRPr lang="en-US" dirty="0"/>
          </a:p>
          <a:p>
            <a:pPr marL="265176" lvl="0" indent="-265176">
              <a:spcBef>
                <a:spcPts val="250"/>
              </a:spcBef>
              <a:buClr>
                <a:srgbClr val="F07F09"/>
              </a:buClr>
              <a:buSzPct val="80000"/>
            </a:pPr>
            <a:endParaRPr lang="en-GB" u="sng" kern="1200" dirty="0">
              <a:solidFill>
                <a:schemeClr val="tx1"/>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pPr>
            <a:endParaRPr lang="en-GB" kern="1200" dirty="0">
              <a:solidFill>
                <a:schemeClr val="tx1"/>
              </a:solidFill>
              <a:latin typeface="Calibri" panose="020F0502020204030204" pitchFamily="34" charset="0"/>
              <a:ea typeface="+mn-ea"/>
              <a:cs typeface="Calibri" panose="020F0502020204030204" pitchFamily="34" charset="0"/>
            </a:endParaRPr>
          </a:p>
        </p:txBody>
      </p:sp>
      <p:pic>
        <p:nvPicPr>
          <p:cNvPr id="4" name="Picture 3"/>
          <p:cNvPicPr/>
          <p:nvPr/>
        </p:nvPicPr>
        <p:blipFill>
          <a:blip r:embed="rId3"/>
          <a:srcRect/>
          <a:stretch>
            <a:fillRect/>
          </a:stretch>
        </p:blipFill>
        <p:spPr bwMode="auto">
          <a:xfrm>
            <a:off x="7835900" y="0"/>
            <a:ext cx="1308100" cy="879475"/>
          </a:xfrm>
          <a:prstGeom prst="rect">
            <a:avLst/>
          </a:prstGeom>
          <a:noFill/>
          <a:ln w="9525">
            <a:noFill/>
            <a:miter lim="800000"/>
            <a:headEnd/>
            <a:tailEnd/>
          </a:ln>
        </p:spPr>
      </p:pic>
      <p:pic>
        <p:nvPicPr>
          <p:cNvPr id="5" name="Picture 4" descr="Skunk-4.jpg"/>
          <p:cNvPicPr>
            <a:picLocks noChangeAspect="1"/>
          </p:cNvPicPr>
          <p:nvPr/>
        </p:nvPicPr>
        <p:blipFill>
          <a:blip r:embed="rId4"/>
          <a:stretch>
            <a:fillRect/>
          </a:stretch>
        </p:blipFill>
        <p:spPr>
          <a:xfrm>
            <a:off x="7210097" y="3689980"/>
            <a:ext cx="1681490" cy="1190268"/>
          </a:xfrm>
          <a:prstGeom prst="rect">
            <a:avLst/>
          </a:prstGeom>
        </p:spPr>
      </p:pic>
    </p:spTree>
    <p:extLst>
      <p:ext uri="{BB962C8B-B14F-4D97-AF65-F5344CB8AC3E}">
        <p14:creationId xmlns:p14="http://schemas.microsoft.com/office/powerpoint/2010/main" xmlns="" val="403316441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70" name="Google Shape;70;p15"/>
          <p:cNvSpPr txBox="1"/>
          <p:nvPr/>
        </p:nvSpPr>
        <p:spPr>
          <a:xfrm>
            <a:off x="1986455" y="285050"/>
            <a:ext cx="5118538" cy="566288"/>
          </a:xfrm>
          <a:prstGeom prst="rect">
            <a:avLst/>
          </a:prstGeom>
          <a:noFill/>
          <a:ln>
            <a:noFill/>
          </a:ln>
        </p:spPr>
        <p:txBody>
          <a:bodyPr spcFirstLastPara="1" wrap="square" lIns="91425" tIns="91425" rIns="91425" bIns="91425" anchor="t" anchorCtr="0">
            <a:noAutofit/>
          </a:bodyPr>
          <a:lstStyle/>
          <a:p>
            <a:pPr algn="ctr"/>
            <a:r>
              <a:rPr lang="en-GB" sz="2200" b="1" u="sng" dirty="0" smtClean="0">
                <a:solidFill>
                  <a:srgbClr val="FF0000"/>
                </a:solidFill>
                <a:latin typeface="Calibri" panose="020F0502020204030204" pitchFamily="34" charset="0"/>
                <a:cs typeface="Calibri" panose="020F0502020204030204" pitchFamily="34" charset="0"/>
              </a:rPr>
              <a:t>Meaning </a:t>
            </a:r>
            <a:r>
              <a:rPr lang="en-GB" sz="2200" b="1" u="sng" dirty="0">
                <a:solidFill>
                  <a:srgbClr val="FF0000"/>
                </a:solidFill>
                <a:latin typeface="Calibri" panose="020F0502020204030204" pitchFamily="34" charset="0"/>
                <a:cs typeface="Calibri" panose="020F0502020204030204" pitchFamily="34" charset="0"/>
              </a:rPr>
              <a:t>of New/ Difficult Words</a:t>
            </a:r>
            <a:r>
              <a:rPr lang="en-GB" sz="2200" b="1" dirty="0">
                <a:solidFill>
                  <a:srgbClr val="FF0000"/>
                </a:solidFill>
                <a:latin typeface="Calibri" panose="020F0502020204030204" pitchFamily="34" charset="0"/>
                <a:cs typeface="Calibri" panose="020F0502020204030204" pitchFamily="34" charset="0"/>
              </a:rPr>
              <a:t>	</a:t>
            </a:r>
            <a:r>
              <a:rPr lang="en-GB" sz="2200" dirty="0">
                <a:solidFill>
                  <a:srgbClr val="FF0000"/>
                </a:solidFill>
                <a:latin typeface="Calibri" panose="020F0502020204030204" pitchFamily="34" charset="0"/>
                <a:cs typeface="Calibri" panose="020F0502020204030204" pitchFamily="34" charset="0"/>
              </a:rPr>
              <a:t>												</a:t>
            </a:r>
          </a:p>
          <a:p>
            <a:endParaRPr lang="en-GB" sz="2200" dirty="0">
              <a:solidFill>
                <a:srgbClr val="FF0000"/>
              </a:solidFill>
              <a:latin typeface="Calibri" panose="020F0502020204030204" pitchFamily="34" charset="0"/>
              <a:cs typeface="Calibri" panose="020F0502020204030204" pitchFamily="34" charset="0"/>
            </a:endParaRPr>
          </a:p>
          <a:p>
            <a:pPr lvl="0">
              <a:buSzPts val="2200"/>
            </a:pPr>
            <a:r>
              <a:rPr lang="en-GB" sz="2200" dirty="0">
                <a:solidFill>
                  <a:srgbClr val="FF0000"/>
                </a:solidFill>
                <a:latin typeface="Calibri" panose="020F0502020204030204" pitchFamily="34" charset="0"/>
                <a:cs typeface="Calibri" panose="020F0502020204030204" pitchFamily="34" charset="0"/>
              </a:rPr>
              <a:t/>
            </a:r>
            <a:br>
              <a:rPr lang="en-GB" sz="2200" dirty="0">
                <a:solidFill>
                  <a:srgbClr val="FF0000"/>
                </a:solidFill>
                <a:latin typeface="Calibri" panose="020F0502020204030204" pitchFamily="34" charset="0"/>
                <a:cs typeface="Calibri" panose="020F0502020204030204" pitchFamily="34" charset="0"/>
              </a:rPr>
            </a:br>
            <a:endParaRPr sz="2200" b="1" i="0" u="none" strike="noStrike" cap="none" dirty="0">
              <a:solidFill>
                <a:srgbClr val="FF0000"/>
              </a:solidFill>
              <a:latin typeface="Calibri" panose="020F0502020204030204" pitchFamily="34" charset="0"/>
              <a:cs typeface="Calibri" panose="020F0502020204030204" pitchFamily="34" charset="0"/>
              <a:sym typeface="Arial"/>
            </a:endParaRPr>
          </a:p>
        </p:txBody>
      </p:sp>
      <p:sp>
        <p:nvSpPr>
          <p:cNvPr id="71" name="Google Shape;71;p15"/>
          <p:cNvSpPr txBox="1"/>
          <p:nvPr/>
        </p:nvSpPr>
        <p:spPr>
          <a:xfrm>
            <a:off x="2537637" y="1392979"/>
            <a:ext cx="4444411" cy="2806996"/>
          </a:xfrm>
          <a:prstGeom prst="rect">
            <a:avLst/>
          </a:prstGeom>
          <a:noFill/>
          <a:ln>
            <a:noFill/>
          </a:ln>
        </p:spPr>
        <p:txBody>
          <a:bodyPr spcFirstLastPara="1" wrap="square" lIns="91425" tIns="91425" rIns="91425" bIns="91425" anchor="t" anchorCtr="0">
            <a:noAutofit/>
          </a:bodyPr>
          <a:lstStyle/>
          <a:p>
            <a:pPr>
              <a:lnSpc>
                <a:spcPct val="150000"/>
              </a:lnSpc>
            </a:pPr>
            <a:r>
              <a:rPr lang="en-US" dirty="0">
                <a:latin typeface="Calibri" pitchFamily="34" charset="0"/>
                <a:cs typeface="Calibri" pitchFamily="34" charset="0"/>
              </a:rPr>
              <a:t>Heave- produce a sigh.</a:t>
            </a:r>
          </a:p>
          <a:p>
            <a:pPr>
              <a:lnSpc>
                <a:spcPct val="150000"/>
              </a:lnSpc>
            </a:pPr>
            <a:r>
              <a:rPr lang="en-US" dirty="0" smtClean="0">
                <a:latin typeface="Calibri" pitchFamily="34" charset="0"/>
                <a:cs typeface="Calibri" pitchFamily="34" charset="0"/>
              </a:rPr>
              <a:t>Stroking- </a:t>
            </a:r>
            <a:r>
              <a:rPr lang="en-US" dirty="0">
                <a:latin typeface="Calibri" pitchFamily="34" charset="0"/>
                <a:cs typeface="Calibri" pitchFamily="34" charset="0"/>
              </a:rPr>
              <a:t>move one's hand with gentle pressure</a:t>
            </a:r>
          </a:p>
          <a:p>
            <a:pPr>
              <a:lnSpc>
                <a:spcPct val="150000"/>
              </a:lnSpc>
            </a:pPr>
            <a:r>
              <a:rPr lang="en-US" dirty="0" smtClean="0">
                <a:latin typeface="Calibri" pitchFamily="34" charset="0"/>
                <a:cs typeface="Calibri" pitchFamily="34" charset="0"/>
              </a:rPr>
              <a:t>Spank- </a:t>
            </a:r>
            <a:r>
              <a:rPr lang="en-US" dirty="0">
                <a:latin typeface="Calibri" pitchFamily="34" charset="0"/>
                <a:cs typeface="Calibri" pitchFamily="34" charset="0"/>
              </a:rPr>
              <a:t>slap with one's open hand</a:t>
            </a:r>
          </a:p>
          <a:p>
            <a:pPr>
              <a:lnSpc>
                <a:spcPct val="150000"/>
              </a:lnSpc>
            </a:pPr>
            <a:r>
              <a:rPr lang="en-US" dirty="0" smtClean="0">
                <a:latin typeface="Calibri" pitchFamily="34" charset="0"/>
                <a:cs typeface="Calibri" pitchFamily="34" charset="0"/>
              </a:rPr>
              <a:t>Weariness- </a:t>
            </a:r>
            <a:r>
              <a:rPr lang="en-US" dirty="0">
                <a:latin typeface="Calibri" pitchFamily="34" charset="0"/>
                <a:cs typeface="Calibri" pitchFamily="34" charset="0"/>
              </a:rPr>
              <a:t>extreme tiredness</a:t>
            </a:r>
          </a:p>
          <a:p>
            <a:pPr>
              <a:lnSpc>
                <a:spcPct val="150000"/>
              </a:lnSpc>
            </a:pPr>
            <a:r>
              <a:rPr lang="en-GB" dirty="0" smtClean="0">
                <a:latin typeface="Calibri" pitchFamily="34" charset="0"/>
                <a:cs typeface="Calibri" pitchFamily="34" charset="0"/>
              </a:rPr>
              <a:t>Gingerly- </a:t>
            </a:r>
            <a:r>
              <a:rPr lang="en-GB" dirty="0">
                <a:latin typeface="Calibri" pitchFamily="34" charset="0"/>
                <a:cs typeface="Calibri" pitchFamily="34" charset="0"/>
              </a:rPr>
              <a:t>carefully</a:t>
            </a:r>
            <a:endParaRPr lang="en-US" dirty="0">
              <a:latin typeface="Calibri" pitchFamily="34" charset="0"/>
              <a:cs typeface="Calibri" pitchFamily="34" charset="0"/>
            </a:endParaRPr>
          </a:p>
        </p:txBody>
      </p:sp>
      <p:pic>
        <p:nvPicPr>
          <p:cNvPr id="4" name="Picture 3"/>
          <p:cNvPicPr/>
          <p:nvPr/>
        </p:nvPicPr>
        <p:blipFill>
          <a:blip r:embed="rId3"/>
          <a:srcRect/>
          <a:stretch>
            <a:fillRect/>
          </a:stretch>
        </p:blipFill>
        <p:spPr bwMode="auto">
          <a:xfrm>
            <a:off x="7835900" y="0"/>
            <a:ext cx="1308100" cy="879475"/>
          </a:xfrm>
          <a:prstGeom prst="rect">
            <a:avLst/>
          </a:prstGeom>
          <a:noFill/>
          <a:ln w="9525">
            <a:noFill/>
            <a:miter lim="800000"/>
            <a:headEnd/>
            <a:tailEnd/>
          </a:ln>
        </p:spPr>
      </p:pic>
      <p:pic>
        <p:nvPicPr>
          <p:cNvPr id="5" name="Picture 4" descr="Wizard-2.jpg"/>
          <p:cNvPicPr>
            <a:picLocks noChangeAspect="1"/>
          </p:cNvPicPr>
          <p:nvPr/>
        </p:nvPicPr>
        <p:blipFill>
          <a:blip r:embed="rId4"/>
          <a:stretch>
            <a:fillRect/>
          </a:stretch>
        </p:blipFill>
        <p:spPr>
          <a:xfrm>
            <a:off x="6355474" y="1445665"/>
            <a:ext cx="2171700" cy="2105025"/>
          </a:xfrm>
          <a:prstGeom prst="rect">
            <a:avLst/>
          </a:prstGeom>
        </p:spPr>
      </p:pic>
    </p:spTree>
    <p:extLst>
      <p:ext uri="{BB962C8B-B14F-4D97-AF65-F5344CB8AC3E}">
        <p14:creationId xmlns:p14="http://schemas.microsoft.com/office/powerpoint/2010/main" xmlns="" val="141360664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70" name="Google Shape;70;p15"/>
          <p:cNvSpPr txBox="1"/>
          <p:nvPr/>
        </p:nvSpPr>
        <p:spPr>
          <a:xfrm>
            <a:off x="150325" y="161255"/>
            <a:ext cx="8688300" cy="399125"/>
          </a:xfrm>
          <a:prstGeom prst="rect">
            <a:avLst/>
          </a:prstGeom>
          <a:noFill/>
          <a:ln>
            <a:noFill/>
          </a:ln>
        </p:spPr>
        <p:txBody>
          <a:bodyPr spcFirstLastPara="1" wrap="square" lIns="91425" tIns="91425" rIns="91425" bIns="91425" anchor="t" anchorCtr="0">
            <a:noAutofit/>
          </a:bodyPr>
          <a:lstStyle/>
          <a:p>
            <a:pPr lvl="0" algn="ctr">
              <a:buSzPts val="2200"/>
            </a:pPr>
            <a:r>
              <a:rPr lang="en-GB" sz="2200" b="1" u="sng" dirty="0">
                <a:solidFill>
                  <a:srgbClr val="FF0000"/>
                </a:solidFill>
                <a:latin typeface="Calibri" panose="020F0502020204030204" pitchFamily="34" charset="0"/>
                <a:cs typeface="Calibri" panose="020F0502020204030204" pitchFamily="34" charset="0"/>
              </a:rPr>
              <a:t>Test Your Comprehensive  Clarity</a:t>
            </a:r>
            <a:endParaRPr sz="2200" b="1" i="0" u="sng" strike="noStrike" cap="none" dirty="0">
              <a:solidFill>
                <a:srgbClr val="FF0000"/>
              </a:solidFill>
              <a:latin typeface="Calibri" panose="020F0502020204030204" pitchFamily="34" charset="0"/>
              <a:cs typeface="Calibri" panose="020F0502020204030204" pitchFamily="34" charset="0"/>
              <a:sym typeface="Arial"/>
            </a:endParaRPr>
          </a:p>
        </p:txBody>
      </p:sp>
      <p:sp>
        <p:nvSpPr>
          <p:cNvPr id="71" name="Google Shape;71;p15"/>
          <p:cNvSpPr txBox="1"/>
          <p:nvPr/>
        </p:nvSpPr>
        <p:spPr>
          <a:xfrm>
            <a:off x="980151" y="788564"/>
            <a:ext cx="6744953" cy="3835987"/>
          </a:xfrm>
          <a:prstGeom prst="rect">
            <a:avLst/>
          </a:prstGeom>
          <a:noFill/>
          <a:ln>
            <a:noFill/>
          </a:ln>
        </p:spPr>
        <p:txBody>
          <a:bodyPr spcFirstLastPara="1" wrap="square" lIns="91425" tIns="91425" rIns="91425" bIns="91425" anchor="t" anchorCtr="0">
            <a:noAutofit/>
          </a:bodyPr>
          <a:lstStyle/>
          <a:p>
            <a:pPr lvl="1"/>
            <a:endParaRPr lang="en-IN" dirty="0"/>
          </a:p>
          <a:p>
            <a:pPr marL="342900" lvl="1" indent="-342900">
              <a:lnSpc>
                <a:spcPct val="150000"/>
              </a:lnSpc>
              <a:buFont typeface="+mj-lt"/>
              <a:buAutoNum type="arabicPeriod"/>
            </a:pPr>
            <a:r>
              <a:rPr lang="en-IN" dirty="0">
                <a:latin typeface="Calibri" pitchFamily="34" charset="0"/>
                <a:cs typeface="Calibri" pitchFamily="34" charset="0"/>
              </a:rPr>
              <a:t>Who was Roger Skunk? What was his problem?			</a:t>
            </a:r>
            <a:endParaRPr lang="en-US" dirty="0">
              <a:latin typeface="Calibri" pitchFamily="34" charset="0"/>
              <a:cs typeface="Calibri" pitchFamily="34" charset="0"/>
            </a:endParaRPr>
          </a:p>
          <a:p>
            <a:pPr marL="342900" lvl="1" indent="-342900">
              <a:lnSpc>
                <a:spcPct val="150000"/>
              </a:lnSpc>
              <a:buFont typeface="+mj-lt"/>
              <a:buAutoNum type="arabicPeriod"/>
            </a:pPr>
            <a:r>
              <a:rPr lang="en-IN" dirty="0">
                <a:latin typeface="Calibri" pitchFamily="34" charset="0"/>
                <a:cs typeface="Calibri" pitchFamily="34" charset="0"/>
              </a:rPr>
              <a:t>Who solved Roger Skunk’s problem and how?			</a:t>
            </a:r>
            <a:endParaRPr lang="en-US" dirty="0">
              <a:latin typeface="Calibri" pitchFamily="34" charset="0"/>
              <a:cs typeface="Calibri" pitchFamily="34" charset="0"/>
            </a:endParaRPr>
          </a:p>
          <a:p>
            <a:pPr marL="342900" lvl="1" indent="-342900">
              <a:lnSpc>
                <a:spcPct val="150000"/>
              </a:lnSpc>
              <a:buFont typeface="+mj-lt"/>
              <a:buAutoNum type="arabicPeriod"/>
            </a:pPr>
            <a:r>
              <a:rPr lang="en-IN" dirty="0">
                <a:latin typeface="Calibri" pitchFamily="34" charset="0"/>
                <a:cs typeface="Calibri" pitchFamily="34" charset="0"/>
              </a:rPr>
              <a:t>‘Each new story was a slight variation of a basic tale’. </a:t>
            </a:r>
            <a:r>
              <a:rPr lang="en-IN" dirty="0" smtClean="0">
                <a:latin typeface="Calibri" pitchFamily="34" charset="0"/>
                <a:cs typeface="Calibri" pitchFamily="34" charset="0"/>
              </a:rPr>
              <a:t>Highlight how.</a:t>
            </a:r>
            <a:r>
              <a:rPr lang="en-IN" dirty="0">
                <a:latin typeface="Calibri" pitchFamily="34" charset="0"/>
                <a:cs typeface="Calibri" pitchFamily="34" charset="0"/>
              </a:rPr>
              <a:t>		</a:t>
            </a:r>
            <a:endParaRPr lang="en-US" dirty="0">
              <a:latin typeface="Calibri" pitchFamily="34" charset="0"/>
              <a:cs typeface="Calibri" pitchFamily="34" charset="0"/>
            </a:endParaRPr>
          </a:p>
          <a:p>
            <a:pPr marL="342900" lvl="1" indent="-342900">
              <a:lnSpc>
                <a:spcPct val="150000"/>
              </a:lnSpc>
              <a:buFont typeface="+mj-lt"/>
              <a:buAutoNum type="arabicPeriod"/>
            </a:pPr>
            <a:r>
              <a:rPr lang="en-IN" dirty="0">
                <a:latin typeface="Calibri" pitchFamily="34" charset="0"/>
                <a:cs typeface="Calibri" pitchFamily="34" charset="0"/>
              </a:rPr>
              <a:t>Where did Roger Skunk go first for help?				</a:t>
            </a:r>
            <a:endParaRPr lang="en-US" dirty="0">
              <a:latin typeface="Calibri" pitchFamily="34" charset="0"/>
              <a:cs typeface="Calibri" pitchFamily="34" charset="0"/>
            </a:endParaRPr>
          </a:p>
          <a:p>
            <a:pPr marL="342900" lvl="1" indent="-342900">
              <a:lnSpc>
                <a:spcPct val="150000"/>
              </a:lnSpc>
              <a:buFont typeface="+mj-lt"/>
              <a:buAutoNum type="arabicPeriod"/>
            </a:pPr>
            <a:r>
              <a:rPr lang="en-IN" dirty="0">
                <a:latin typeface="Calibri" pitchFamily="34" charset="0"/>
                <a:cs typeface="Calibri" pitchFamily="34" charset="0"/>
              </a:rPr>
              <a:t>Why would the wizard demand something in payment?		</a:t>
            </a:r>
            <a:endParaRPr lang="en-US" dirty="0">
              <a:latin typeface="Calibri" pitchFamily="34" charset="0"/>
              <a:cs typeface="Calibri" pitchFamily="34" charset="0"/>
            </a:endParaRPr>
          </a:p>
          <a:p>
            <a:pPr marL="342900" lvl="1" indent="-342900">
              <a:lnSpc>
                <a:spcPct val="150000"/>
              </a:lnSpc>
              <a:buFont typeface="+mj-lt"/>
              <a:buAutoNum type="arabicPeriod"/>
            </a:pPr>
            <a:r>
              <a:rPr lang="en-IN" dirty="0">
                <a:latin typeface="Calibri" pitchFamily="34" charset="0"/>
                <a:cs typeface="Calibri" pitchFamily="34" charset="0"/>
              </a:rPr>
              <a:t>Why was Roger Skunk’s mommy angry when she found him smelling like roses?</a:t>
            </a:r>
            <a:r>
              <a:rPr lang="en-IN" b="1" dirty="0">
                <a:latin typeface="Calibri" pitchFamily="34" charset="0"/>
                <a:cs typeface="Calibri" pitchFamily="34" charset="0"/>
              </a:rPr>
              <a:t> </a:t>
            </a:r>
            <a:endParaRPr lang="en-US" dirty="0">
              <a:latin typeface="Calibri" pitchFamily="34" charset="0"/>
              <a:cs typeface="Calibri" pitchFamily="34" charset="0"/>
            </a:endParaRPr>
          </a:p>
          <a:p>
            <a:pPr marL="342900" lvl="1" indent="-342900">
              <a:lnSpc>
                <a:spcPct val="150000"/>
              </a:lnSpc>
              <a:buFont typeface="+mj-lt"/>
              <a:buAutoNum type="arabicPeriod"/>
            </a:pPr>
            <a:r>
              <a:rPr lang="en-IN" dirty="0">
                <a:latin typeface="Calibri" pitchFamily="34" charset="0"/>
                <a:cs typeface="Calibri" pitchFamily="34" charset="0"/>
              </a:rPr>
              <a:t>What is the moral issue that the story raises?			</a:t>
            </a:r>
            <a:endParaRPr lang="en-US" dirty="0">
              <a:latin typeface="Calibri" pitchFamily="34" charset="0"/>
              <a:cs typeface="Calibri" pitchFamily="34" charset="0"/>
            </a:endParaRPr>
          </a:p>
          <a:p>
            <a:pPr marL="342900" lvl="1" indent="-342900">
              <a:lnSpc>
                <a:spcPct val="150000"/>
              </a:lnSpc>
              <a:buFont typeface="+mj-lt"/>
              <a:buAutoNum type="arabicPeriod"/>
            </a:pPr>
            <a:r>
              <a:rPr lang="en-IN" dirty="0">
                <a:latin typeface="Calibri" pitchFamily="34" charset="0"/>
                <a:cs typeface="Calibri" pitchFamily="34" charset="0"/>
              </a:rPr>
              <a:t>When Roger Skunk began to smell bad again, why didn’t animals avoid him as </a:t>
            </a:r>
            <a:r>
              <a:rPr lang="en-IN" dirty="0" smtClean="0">
                <a:latin typeface="Calibri" pitchFamily="34" charset="0"/>
                <a:cs typeface="Calibri" pitchFamily="34" charset="0"/>
              </a:rPr>
              <a:t>before?</a:t>
            </a:r>
          </a:p>
          <a:p>
            <a:pPr marL="342900" lvl="1" indent="-342900">
              <a:lnSpc>
                <a:spcPct val="150000"/>
              </a:lnSpc>
              <a:buFont typeface="+mj-lt"/>
              <a:buAutoNum type="arabicPeriod"/>
            </a:pPr>
            <a:r>
              <a:rPr lang="en-IN" dirty="0" smtClean="0">
                <a:latin typeface="Calibri" pitchFamily="34" charset="0"/>
                <a:cs typeface="Calibri" pitchFamily="34" charset="0"/>
              </a:rPr>
              <a:t>Give </a:t>
            </a:r>
            <a:r>
              <a:rPr lang="en-IN" dirty="0">
                <a:latin typeface="Calibri" pitchFamily="34" charset="0"/>
                <a:cs typeface="Calibri" pitchFamily="34" charset="0"/>
              </a:rPr>
              <a:t>your impression of Jo </a:t>
            </a:r>
            <a:r>
              <a:rPr lang="en-IN" dirty="0" smtClean="0">
                <a:latin typeface="Calibri" pitchFamily="34" charset="0"/>
                <a:cs typeface="Calibri" pitchFamily="34" charset="0"/>
              </a:rPr>
              <a:t>.</a:t>
            </a:r>
          </a:p>
          <a:p>
            <a:pPr marL="342900" lvl="1" indent="-342900">
              <a:lnSpc>
                <a:spcPct val="150000"/>
              </a:lnSpc>
              <a:buFont typeface="+mj-lt"/>
              <a:buAutoNum type="arabicPeriod"/>
            </a:pPr>
            <a:r>
              <a:rPr lang="en-IN" dirty="0" smtClean="0">
                <a:latin typeface="Calibri" pitchFamily="34" charset="0"/>
                <a:cs typeface="Calibri" pitchFamily="34" charset="0"/>
              </a:rPr>
              <a:t> What did the wizard do when Roger begged him for help?	</a:t>
            </a:r>
            <a:endParaRPr lang="en-IN" dirty="0">
              <a:latin typeface="Calibri" pitchFamily="34" charset="0"/>
              <a:cs typeface="Calibri" pitchFamily="34" charset="0"/>
            </a:endParaRPr>
          </a:p>
          <a:p>
            <a:pPr marL="342900" lvl="1" indent="-342900">
              <a:lnSpc>
                <a:spcPct val="150000"/>
              </a:lnSpc>
            </a:pPr>
            <a:r>
              <a:rPr lang="en-IN" dirty="0">
                <a:latin typeface="Calibri" pitchFamily="34" charset="0"/>
                <a:cs typeface="Calibri" pitchFamily="34" charset="0"/>
              </a:rPr>
              <a:t>				</a:t>
            </a:r>
            <a:r>
              <a:rPr lang="en-IN" dirty="0"/>
              <a:t>							</a:t>
            </a:r>
            <a:endParaRPr lang="en-US" sz="1200" dirty="0"/>
          </a:p>
        </p:txBody>
      </p:sp>
      <p:pic>
        <p:nvPicPr>
          <p:cNvPr id="5" name="Picture 4"/>
          <p:cNvPicPr/>
          <p:nvPr/>
        </p:nvPicPr>
        <p:blipFill>
          <a:blip r:embed="rId3"/>
          <a:srcRect/>
          <a:stretch>
            <a:fillRect/>
          </a:stretch>
        </p:blipFill>
        <p:spPr bwMode="auto">
          <a:xfrm>
            <a:off x="7835900" y="0"/>
            <a:ext cx="1308100" cy="879475"/>
          </a:xfrm>
          <a:prstGeom prst="rect">
            <a:avLst/>
          </a:prstGeom>
          <a:noFill/>
          <a:ln w="9525">
            <a:noFill/>
            <a:miter lim="800000"/>
            <a:headEnd/>
            <a:tailEnd/>
          </a:ln>
        </p:spPr>
      </p:pic>
    </p:spTree>
    <p:extLst>
      <p:ext uri="{BB962C8B-B14F-4D97-AF65-F5344CB8AC3E}">
        <p14:creationId xmlns:p14="http://schemas.microsoft.com/office/powerpoint/2010/main" xmlns="" val="327520101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70" name="Google Shape;70;p15"/>
          <p:cNvSpPr txBox="1"/>
          <p:nvPr/>
        </p:nvSpPr>
        <p:spPr>
          <a:xfrm>
            <a:off x="304206" y="158926"/>
            <a:ext cx="7568042" cy="618840"/>
          </a:xfrm>
          <a:prstGeom prst="rect">
            <a:avLst/>
          </a:prstGeom>
          <a:noFill/>
          <a:ln>
            <a:noFill/>
          </a:ln>
        </p:spPr>
        <p:txBody>
          <a:bodyPr spcFirstLastPara="1" wrap="square" lIns="91425" tIns="91425" rIns="91425" bIns="91425" anchor="t" anchorCtr="0">
            <a:noAutofit/>
          </a:bodyPr>
          <a:lstStyle/>
          <a:p>
            <a:pPr lvl="0" algn="ctr">
              <a:buSzPts val="2200"/>
            </a:pPr>
            <a:r>
              <a:rPr lang="en-GB" sz="2200" b="1" u="sng" dirty="0">
                <a:solidFill>
                  <a:srgbClr val="FF0000"/>
                </a:solidFill>
                <a:latin typeface="Calibri" panose="020F0502020204030204" pitchFamily="34" charset="0"/>
                <a:cs typeface="Calibri" panose="020F0502020204030204" pitchFamily="34" charset="0"/>
              </a:rPr>
              <a:t>Test Your Comprehensive  Clarity</a:t>
            </a:r>
            <a:endParaRPr sz="2200" b="1" i="0" u="sng" strike="noStrike" cap="none" dirty="0">
              <a:solidFill>
                <a:srgbClr val="FF0000"/>
              </a:solidFill>
              <a:latin typeface="Calibri" panose="020F0502020204030204" pitchFamily="34" charset="0"/>
              <a:cs typeface="Calibri" panose="020F0502020204030204" pitchFamily="34" charset="0"/>
              <a:sym typeface="Arial"/>
            </a:endParaRPr>
          </a:p>
        </p:txBody>
      </p:sp>
      <p:sp>
        <p:nvSpPr>
          <p:cNvPr id="71" name="Google Shape;71;p15"/>
          <p:cNvSpPr txBox="1"/>
          <p:nvPr/>
        </p:nvSpPr>
        <p:spPr>
          <a:xfrm>
            <a:off x="1080156" y="420412"/>
            <a:ext cx="6949748" cy="4141077"/>
          </a:xfrm>
          <a:prstGeom prst="rect">
            <a:avLst/>
          </a:prstGeom>
          <a:noFill/>
          <a:ln>
            <a:noFill/>
          </a:ln>
        </p:spPr>
        <p:txBody>
          <a:bodyPr spcFirstLastPara="1" wrap="square" lIns="91425" tIns="91425" rIns="91425" bIns="91425" anchor="t" anchorCtr="0">
            <a:noAutofit/>
          </a:bodyPr>
          <a:lstStyle/>
          <a:p>
            <a:pPr lvl="0"/>
            <a:endParaRPr lang="en-IN" dirty="0"/>
          </a:p>
          <a:p>
            <a:pPr marL="342900" lvl="0" indent="-342900"/>
            <a:r>
              <a:rPr lang="en-IN" dirty="0"/>
              <a:t>								</a:t>
            </a:r>
            <a:endParaRPr lang="en-US" sz="1200" dirty="0"/>
          </a:p>
          <a:p>
            <a:pPr marL="342900" lvl="0" indent="-342900">
              <a:lnSpc>
                <a:spcPct val="150000"/>
              </a:lnSpc>
            </a:pPr>
            <a:r>
              <a:rPr lang="en-IN" dirty="0">
                <a:latin typeface="Calibri" pitchFamily="34" charset="0"/>
                <a:cs typeface="Calibri" pitchFamily="34" charset="0"/>
              </a:rPr>
              <a:t>			</a:t>
            </a:r>
            <a:endParaRPr lang="en-US" dirty="0">
              <a:latin typeface="Calibri" pitchFamily="34" charset="0"/>
              <a:cs typeface="Calibri" pitchFamily="34" charset="0"/>
            </a:endParaRPr>
          </a:p>
          <a:p>
            <a:pPr marL="342900" lvl="0" indent="-342900">
              <a:lnSpc>
                <a:spcPct val="150000"/>
              </a:lnSpc>
            </a:pPr>
            <a:r>
              <a:rPr lang="en-IN" dirty="0" smtClean="0">
                <a:latin typeface="Calibri" pitchFamily="34" charset="0"/>
                <a:cs typeface="Calibri" pitchFamily="34" charset="0"/>
              </a:rPr>
              <a:t>11. How </a:t>
            </a:r>
            <a:r>
              <a:rPr lang="en-IN" dirty="0">
                <a:latin typeface="Calibri" pitchFamily="34" charset="0"/>
                <a:cs typeface="Calibri" pitchFamily="34" charset="0"/>
              </a:rPr>
              <a:t>did Roger Skunk find three more pennies and how did he start smelling like </a:t>
            </a:r>
            <a:r>
              <a:rPr lang="en-IN" dirty="0" smtClean="0">
                <a:latin typeface="Calibri" pitchFamily="34" charset="0"/>
                <a:cs typeface="Calibri" pitchFamily="34" charset="0"/>
              </a:rPr>
              <a:t>roses</a:t>
            </a:r>
            <a:endParaRPr lang="en-US" dirty="0">
              <a:latin typeface="Calibri" pitchFamily="34" charset="0"/>
              <a:cs typeface="Calibri" pitchFamily="34" charset="0"/>
            </a:endParaRPr>
          </a:p>
          <a:p>
            <a:pPr marL="342900" lvl="0" indent="-342900">
              <a:lnSpc>
                <a:spcPct val="150000"/>
              </a:lnSpc>
            </a:pPr>
            <a:r>
              <a:rPr lang="en-IN" dirty="0" smtClean="0">
                <a:latin typeface="Calibri" pitchFamily="34" charset="0"/>
                <a:cs typeface="Calibri" pitchFamily="34" charset="0"/>
              </a:rPr>
              <a:t>12. </a:t>
            </a:r>
            <a:r>
              <a:rPr lang="en-IN" dirty="0">
                <a:latin typeface="Calibri" pitchFamily="34" charset="0"/>
                <a:cs typeface="Calibri" pitchFamily="34" charset="0"/>
              </a:rPr>
              <a:t>How and why did all other animals tease Roger Skunk?			</a:t>
            </a:r>
            <a:endParaRPr lang="en-US" dirty="0">
              <a:latin typeface="Calibri" pitchFamily="34" charset="0"/>
              <a:cs typeface="Calibri" pitchFamily="34" charset="0"/>
            </a:endParaRPr>
          </a:p>
          <a:p>
            <a:pPr marL="342900" lvl="0" indent="-342900">
              <a:lnSpc>
                <a:spcPct val="150000"/>
              </a:lnSpc>
            </a:pPr>
            <a:r>
              <a:rPr lang="en-IN" dirty="0" smtClean="0">
                <a:latin typeface="Calibri" pitchFamily="34" charset="0"/>
                <a:cs typeface="Calibri" pitchFamily="34" charset="0"/>
              </a:rPr>
              <a:t>13. </a:t>
            </a:r>
            <a:r>
              <a:rPr lang="en-IN" dirty="0">
                <a:latin typeface="Calibri" pitchFamily="34" charset="0"/>
                <a:cs typeface="Calibri" pitchFamily="34" charset="0"/>
              </a:rPr>
              <a:t>How does Jo want the story to end and why?				</a:t>
            </a:r>
            <a:endParaRPr lang="en-US" dirty="0">
              <a:latin typeface="Calibri" pitchFamily="34" charset="0"/>
              <a:cs typeface="Calibri" pitchFamily="34" charset="0"/>
            </a:endParaRPr>
          </a:p>
          <a:p>
            <a:pPr marL="342900" lvl="0" indent="-342900">
              <a:lnSpc>
                <a:spcPct val="150000"/>
              </a:lnSpc>
              <a:buAutoNum type="arabicPeriod" startAt="14"/>
            </a:pPr>
            <a:r>
              <a:rPr lang="en-IN" dirty="0" smtClean="0">
                <a:latin typeface="Calibri" pitchFamily="34" charset="0"/>
                <a:cs typeface="Calibri" pitchFamily="34" charset="0"/>
              </a:rPr>
              <a:t>Why </a:t>
            </a:r>
            <a:r>
              <a:rPr lang="en-IN" dirty="0">
                <a:latin typeface="Calibri" pitchFamily="34" charset="0"/>
                <a:cs typeface="Calibri" pitchFamily="34" charset="0"/>
              </a:rPr>
              <a:t>is an adult’s perspective on life different from that of a child?	</a:t>
            </a:r>
            <a:endParaRPr lang="en-IN" dirty="0" smtClean="0">
              <a:latin typeface="Calibri" pitchFamily="34" charset="0"/>
              <a:cs typeface="Calibri" pitchFamily="34" charset="0"/>
            </a:endParaRPr>
          </a:p>
          <a:p>
            <a:pPr marL="342900" lvl="0" indent="-342900">
              <a:lnSpc>
                <a:spcPct val="150000"/>
              </a:lnSpc>
            </a:pPr>
            <a:r>
              <a:rPr lang="en-IN" dirty="0" smtClean="0">
                <a:latin typeface="Calibri" pitchFamily="34" charset="0"/>
                <a:cs typeface="Calibri" pitchFamily="34" charset="0"/>
              </a:rPr>
              <a:t>15.  What impression do you form of Jack?				</a:t>
            </a:r>
            <a:endParaRPr lang="en-US" dirty="0" smtClean="0">
              <a:latin typeface="Calibri" pitchFamily="34" charset="0"/>
              <a:cs typeface="Calibri" pitchFamily="34" charset="0"/>
            </a:endParaRPr>
          </a:p>
          <a:p>
            <a:pPr marL="342900" lvl="0" indent="-342900">
              <a:lnSpc>
                <a:spcPct val="150000"/>
              </a:lnSpc>
            </a:pPr>
            <a:r>
              <a:rPr lang="en-IN" dirty="0" smtClean="0">
                <a:latin typeface="Calibri" pitchFamily="34" charset="0"/>
                <a:cs typeface="Calibri" pitchFamily="34" charset="0"/>
              </a:rPr>
              <a:t>16. </a:t>
            </a:r>
            <a:r>
              <a:rPr lang="en-IN" dirty="0">
                <a:latin typeface="Calibri" pitchFamily="34" charset="0"/>
                <a:cs typeface="Calibri" pitchFamily="34" charset="0"/>
              </a:rPr>
              <a:t>How and why did all other animals tease Roger Skunk?			</a:t>
            </a:r>
            <a:endParaRPr lang="en-US" dirty="0">
              <a:latin typeface="Calibri" pitchFamily="34" charset="0"/>
              <a:cs typeface="Calibri" pitchFamily="34" charset="0"/>
            </a:endParaRPr>
          </a:p>
          <a:p>
            <a:pPr marL="342900" lvl="0" indent="-342900">
              <a:lnSpc>
                <a:spcPct val="150000"/>
              </a:lnSpc>
            </a:pPr>
            <a:r>
              <a:rPr lang="en-IN" dirty="0" smtClean="0">
                <a:latin typeface="Calibri" pitchFamily="34" charset="0"/>
                <a:cs typeface="Calibri" pitchFamily="34" charset="0"/>
              </a:rPr>
              <a:t>17. Why </a:t>
            </a:r>
            <a:r>
              <a:rPr lang="en-IN" dirty="0">
                <a:latin typeface="Calibri" pitchFamily="34" charset="0"/>
                <a:cs typeface="Calibri" pitchFamily="34" charset="0"/>
              </a:rPr>
              <a:t>did Roger Skunk’s mother not like her son smelling like roses?		</a:t>
            </a:r>
            <a:endParaRPr lang="en-US" dirty="0">
              <a:latin typeface="Calibri" pitchFamily="34" charset="0"/>
              <a:cs typeface="Calibri" pitchFamily="34" charset="0"/>
            </a:endParaRPr>
          </a:p>
          <a:p>
            <a:pPr marL="342900" lvl="0" indent="-342900">
              <a:lnSpc>
                <a:spcPct val="150000"/>
              </a:lnSpc>
            </a:pPr>
            <a:r>
              <a:rPr lang="en-IN" dirty="0" smtClean="0">
                <a:latin typeface="Calibri" pitchFamily="34" charset="0"/>
                <a:cs typeface="Calibri" pitchFamily="34" charset="0"/>
              </a:rPr>
              <a:t>18. . </a:t>
            </a:r>
            <a:r>
              <a:rPr lang="en-IN" dirty="0">
                <a:latin typeface="Calibri" pitchFamily="34" charset="0"/>
                <a:cs typeface="Calibri" pitchFamily="34" charset="0"/>
              </a:rPr>
              <a:t>What is the message of the story?							</a:t>
            </a:r>
            <a:endParaRPr lang="en-US" dirty="0">
              <a:latin typeface="Calibri" pitchFamily="34" charset="0"/>
              <a:cs typeface="Calibri" pitchFamily="34" charset="0"/>
            </a:endParaRPr>
          </a:p>
          <a:p>
            <a:pPr marL="265176" lvl="0" indent="-265176">
              <a:spcBef>
                <a:spcPts val="250"/>
              </a:spcBef>
              <a:buClr>
                <a:srgbClr val="F07F09"/>
              </a:buClr>
              <a:buSzPct val="80000"/>
            </a:pPr>
            <a:r>
              <a:rPr lang="en-US" kern="1200" dirty="0">
                <a:solidFill>
                  <a:prstClr val="black"/>
                </a:solidFill>
                <a:latin typeface="Calibri" panose="020F0502020204030204" pitchFamily="34" charset="0"/>
                <a:ea typeface="+mn-ea"/>
                <a:cs typeface="Calibri" panose="020F0502020204030204" pitchFamily="34" charset="0"/>
              </a:rPr>
              <a:t>				</a:t>
            </a:r>
          </a:p>
          <a:p>
            <a:pPr marL="265176" lvl="0" indent="-265176">
              <a:spcBef>
                <a:spcPts val="250"/>
              </a:spcBef>
              <a:buClr>
                <a:srgbClr val="F07F09"/>
              </a:buClr>
              <a:buSzPct val="80000"/>
              <a:buFont typeface="Wingdings 2"/>
              <a:buChar char=""/>
            </a:pPr>
            <a:endParaRPr lang="en-US" kern="1200" dirty="0">
              <a:solidFill>
                <a:prstClr val="black"/>
              </a:solidFill>
              <a:latin typeface="Calibri" panose="020F0502020204030204" pitchFamily="34" charset="0"/>
              <a:ea typeface="+mn-ea"/>
              <a:cs typeface="Calibri" panose="020F0502020204030204" pitchFamily="34" charset="0"/>
            </a:endParaRPr>
          </a:p>
        </p:txBody>
      </p:sp>
      <p:pic>
        <p:nvPicPr>
          <p:cNvPr id="4" name="Picture 3"/>
          <p:cNvPicPr/>
          <p:nvPr/>
        </p:nvPicPr>
        <p:blipFill>
          <a:blip r:embed="rId3"/>
          <a:srcRect/>
          <a:stretch>
            <a:fillRect/>
          </a:stretch>
        </p:blipFill>
        <p:spPr bwMode="auto">
          <a:xfrm>
            <a:off x="7835900" y="0"/>
            <a:ext cx="1308100" cy="879475"/>
          </a:xfrm>
          <a:prstGeom prst="rect">
            <a:avLst/>
          </a:prstGeom>
          <a:noFill/>
          <a:ln w="9525">
            <a:noFill/>
            <a:miter lim="800000"/>
            <a:headEnd/>
            <a:tailEnd/>
          </a:ln>
        </p:spPr>
      </p:pic>
    </p:spTree>
    <p:extLst>
      <p:ext uri="{BB962C8B-B14F-4D97-AF65-F5344CB8AC3E}">
        <p14:creationId xmlns:p14="http://schemas.microsoft.com/office/powerpoint/2010/main" xmlns="" val="327520101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3000" b="1" i="0" u="none" strike="noStrike" cap="none" dirty="0">
                <a:solidFill>
                  <a:srgbClr val="000000"/>
                </a:solidFill>
                <a:latin typeface="Arial"/>
                <a:ea typeface="Arial"/>
                <a:cs typeface="Arial"/>
                <a:sym typeface="Arial"/>
              </a:rPr>
              <a:t>THANKING YOU</a:t>
            </a:r>
            <a:endParaRPr sz="3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3000" b="1" i="0" u="none" strike="noStrike" cap="none" dirty="0">
                <a:solidFill>
                  <a:srgbClr val="FF0000"/>
                </a:solidFill>
                <a:latin typeface="Arial"/>
                <a:ea typeface="Arial"/>
                <a:cs typeface="Arial"/>
                <a:sym typeface="Arial"/>
              </a:rPr>
              <a:t>ODM EDUCATIONAL GROUP</a:t>
            </a:r>
            <a:endParaRPr sz="3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3" name="Picture 2"/>
          <p:cNvPicPr/>
          <p:nvPr/>
        </p:nvPicPr>
        <p:blipFill>
          <a:blip r:embed="rId3"/>
          <a:srcRect/>
          <a:stretch>
            <a:fillRect/>
          </a:stretch>
        </p:blipFill>
        <p:spPr bwMode="auto">
          <a:xfrm>
            <a:off x="7835900" y="0"/>
            <a:ext cx="1308100" cy="8794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200" b="1" dirty="0" smtClean="0">
                <a:solidFill>
                  <a:srgbClr val="FF0000"/>
                </a:solidFill>
              </a:rPr>
              <a:t>Teaching-Learning Outcome</a:t>
            </a:r>
            <a:endParaRPr lang="en-US" sz="2200" b="1" dirty="0">
              <a:solidFill>
                <a:srgbClr val="FF0000"/>
              </a:solidFill>
            </a:endParaRPr>
          </a:p>
        </p:txBody>
      </p:sp>
      <p:sp>
        <p:nvSpPr>
          <p:cNvPr id="3" name="Text Placeholder 2"/>
          <p:cNvSpPr>
            <a:spLocks noGrp="1"/>
          </p:cNvSpPr>
          <p:nvPr>
            <p:ph type="body" idx="1"/>
          </p:nvPr>
        </p:nvSpPr>
        <p:spPr>
          <a:xfrm>
            <a:off x="1523999" y="1131455"/>
            <a:ext cx="5938345" cy="3416400"/>
          </a:xfrm>
        </p:spPr>
        <p:txBody>
          <a:bodyPr/>
          <a:lstStyle/>
          <a:p>
            <a:pPr algn="just">
              <a:lnSpc>
                <a:spcPct val="150000"/>
              </a:lnSpc>
              <a:buNone/>
            </a:pPr>
            <a:r>
              <a:rPr lang="en-US" sz="1400" dirty="0" smtClean="0">
                <a:solidFill>
                  <a:schemeClr val="tx1"/>
                </a:solidFill>
                <a:latin typeface="Calibri" pitchFamily="34" charset="0"/>
                <a:cs typeface="Calibri" pitchFamily="34" charset="0"/>
              </a:rPr>
              <a:t>        At the end of the chapter, what we expect the child to qualitatively know, understand and apply are the comprehensive clarity of the lesson taught and assimilation of  the linguistic ramifications of English language , while broadening the frontiers of global language as specified by CBSE. The values as envisaged in the lesson are also to be percolated to the students for their inner development in terms of personality, individuality and traits of citizenship.</a:t>
            </a:r>
            <a:endParaRPr lang="en-US" sz="1400" dirty="0">
              <a:solidFill>
                <a:schemeClr val="tx1"/>
              </a:solidFill>
              <a:latin typeface="Calibri" pitchFamily="34" charset="0"/>
              <a:cs typeface="Calibri" pitchFamily="34" charset="0"/>
            </a:endParaRPr>
          </a:p>
        </p:txBody>
      </p:sp>
      <p:pic>
        <p:nvPicPr>
          <p:cNvPr id="4" name="Picture 3"/>
          <p:cNvPicPr/>
          <p:nvPr/>
        </p:nvPicPr>
        <p:blipFill>
          <a:blip r:embed="rId2"/>
          <a:srcRect/>
          <a:stretch>
            <a:fillRect/>
          </a:stretch>
        </p:blipFill>
        <p:spPr bwMode="auto">
          <a:xfrm>
            <a:off x="7835900" y="0"/>
            <a:ext cx="1308100" cy="8794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3" name="Google Shape;63;p14"/>
          <p:cNvSpPr txBox="1"/>
          <p:nvPr/>
        </p:nvSpPr>
        <p:spPr>
          <a:xfrm>
            <a:off x="272675" y="285050"/>
            <a:ext cx="4446470" cy="566288"/>
          </a:xfrm>
          <a:prstGeom prst="rect">
            <a:avLst/>
          </a:prstGeom>
          <a:noFill/>
          <a:ln>
            <a:noFill/>
          </a:ln>
        </p:spPr>
        <p:txBody>
          <a:bodyPr spcFirstLastPara="1" wrap="square" lIns="91425" tIns="91425" rIns="91425" bIns="91425" anchor="t" anchorCtr="0">
            <a:noAutofit/>
          </a:bodyPr>
          <a:lstStyle/>
          <a:p>
            <a:pPr lvl="0">
              <a:buSzPts val="1800"/>
            </a:pPr>
            <a:r>
              <a:rPr lang="en-GB" sz="2200" b="1" u="sng" dirty="0">
                <a:solidFill>
                  <a:srgbClr val="FF0000"/>
                </a:solidFill>
                <a:latin typeface="Calibri" pitchFamily="34" charset="0"/>
                <a:cs typeface="Calibri" pitchFamily="34" charset="0"/>
              </a:rPr>
              <a:t>INTRODUCTION TO THE AUTHOR</a:t>
            </a:r>
            <a:r>
              <a:rPr lang="en-GB" sz="2200" b="1" u="sng" dirty="0">
                <a:latin typeface="Calibri" pitchFamily="34" charset="0"/>
                <a:cs typeface="Calibri" pitchFamily="34" charset="0"/>
              </a:rPr>
              <a:t/>
            </a:r>
            <a:br>
              <a:rPr lang="en-GB" sz="2200" b="1" u="sng" dirty="0">
                <a:latin typeface="Calibri" pitchFamily="34" charset="0"/>
                <a:cs typeface="Calibri" pitchFamily="34" charset="0"/>
              </a:rPr>
            </a:br>
            <a:endParaRPr lang="en-GB" sz="2200" b="1" u="sng" dirty="0">
              <a:latin typeface="Calibri" pitchFamily="34" charset="0"/>
              <a:cs typeface="Calibri" pitchFamily="34" charset="0"/>
            </a:endParaRPr>
          </a:p>
        </p:txBody>
      </p:sp>
      <p:sp>
        <p:nvSpPr>
          <p:cNvPr id="64" name="Google Shape;64;p14"/>
          <p:cNvSpPr txBox="1"/>
          <p:nvPr/>
        </p:nvSpPr>
        <p:spPr>
          <a:xfrm>
            <a:off x="230633" y="1134587"/>
            <a:ext cx="5171684" cy="3132614"/>
          </a:xfrm>
          <a:prstGeom prst="rect">
            <a:avLst/>
          </a:prstGeom>
          <a:noFill/>
          <a:ln>
            <a:noFill/>
          </a:ln>
        </p:spPr>
        <p:txBody>
          <a:bodyPr spcFirstLastPara="1" wrap="square" lIns="91425" tIns="91425" rIns="91425" bIns="91425" anchor="t" anchorCtr="0">
            <a:noAutofit/>
          </a:bodyPr>
          <a:lstStyle/>
          <a:p>
            <a:pPr>
              <a:lnSpc>
                <a:spcPct val="150000"/>
              </a:lnSpc>
            </a:pPr>
            <a:r>
              <a:rPr lang="en-IN" sz="1800" b="1" dirty="0">
                <a:latin typeface="Calibri" pitchFamily="34" charset="0"/>
                <a:cs typeface="Calibri" pitchFamily="34" charset="0"/>
              </a:rPr>
              <a:t>Introduction to the writer John Hoyer Updike </a:t>
            </a:r>
            <a:endParaRPr lang="en-US" sz="1800" dirty="0">
              <a:latin typeface="Calibri" pitchFamily="34" charset="0"/>
              <a:cs typeface="Calibri" pitchFamily="34" charset="0"/>
            </a:endParaRPr>
          </a:p>
          <a:p>
            <a:pPr algn="just">
              <a:lnSpc>
                <a:spcPct val="150000"/>
              </a:lnSpc>
            </a:pPr>
            <a:r>
              <a:rPr lang="en-IN" dirty="0" smtClean="0">
                <a:latin typeface="Calibri" pitchFamily="34" charset="0"/>
                <a:cs typeface="Calibri" pitchFamily="34" charset="0"/>
              </a:rPr>
              <a:t>-</a:t>
            </a:r>
            <a:r>
              <a:rPr lang="en-IN" dirty="0">
                <a:latin typeface="Calibri" pitchFamily="34" charset="0"/>
                <a:cs typeface="Calibri" pitchFamily="34" charset="0"/>
              </a:rPr>
              <a:t>A celebrated American novelist, poet, short-story writer, art critic, literary critic .</a:t>
            </a:r>
          </a:p>
          <a:p>
            <a:pPr algn="just">
              <a:lnSpc>
                <a:spcPct val="150000"/>
              </a:lnSpc>
            </a:pPr>
            <a:r>
              <a:rPr lang="en-IN" dirty="0" smtClean="0">
                <a:latin typeface="Calibri" pitchFamily="34" charset="0"/>
                <a:cs typeface="Calibri" pitchFamily="34" charset="0"/>
              </a:rPr>
              <a:t>  </a:t>
            </a:r>
            <a:r>
              <a:rPr lang="en-IN" dirty="0">
                <a:latin typeface="Calibri" pitchFamily="34" charset="0"/>
                <a:cs typeface="Calibri" pitchFamily="34" charset="0"/>
              </a:rPr>
              <a:t>- </a:t>
            </a:r>
            <a:r>
              <a:rPr lang="en-IN" dirty="0" smtClean="0">
                <a:latin typeface="Calibri" pitchFamily="34" charset="0"/>
                <a:cs typeface="Calibri" pitchFamily="34" charset="0"/>
              </a:rPr>
              <a:t>Was </a:t>
            </a:r>
            <a:r>
              <a:rPr lang="en-IN" dirty="0">
                <a:latin typeface="Calibri" pitchFamily="34" charset="0"/>
                <a:cs typeface="Calibri" pitchFamily="34" charset="0"/>
              </a:rPr>
              <a:t>popular </a:t>
            </a:r>
            <a:r>
              <a:rPr lang="en-IN" dirty="0" smtClean="0">
                <a:latin typeface="Calibri" pitchFamily="34" charset="0"/>
                <a:cs typeface="Calibri" pitchFamily="34" charset="0"/>
              </a:rPr>
              <a:t>for commendable literary achievements.</a:t>
            </a:r>
          </a:p>
          <a:p>
            <a:pPr>
              <a:lnSpc>
                <a:spcPct val="150000"/>
              </a:lnSpc>
            </a:pPr>
            <a:r>
              <a:rPr lang="en-IN" dirty="0" smtClean="0">
                <a:latin typeface="Calibri" pitchFamily="34" charset="0"/>
                <a:cs typeface="Calibri" pitchFamily="34" charset="0"/>
              </a:rPr>
              <a:t> - Honoured with </a:t>
            </a:r>
            <a:r>
              <a:rPr lang="en-IN" dirty="0">
                <a:latin typeface="Calibri" pitchFamily="34" charset="0"/>
                <a:cs typeface="Calibri" pitchFamily="34" charset="0"/>
              </a:rPr>
              <a:t>awards </a:t>
            </a:r>
            <a:r>
              <a:rPr lang="en-IN" dirty="0" smtClean="0">
                <a:latin typeface="Calibri" pitchFamily="34" charset="0"/>
                <a:cs typeface="Calibri" pitchFamily="34" charset="0"/>
              </a:rPr>
              <a:t>like-</a:t>
            </a:r>
          </a:p>
          <a:p>
            <a:pPr>
              <a:lnSpc>
                <a:spcPct val="150000"/>
              </a:lnSpc>
            </a:pPr>
            <a:r>
              <a:rPr lang="en-IN" dirty="0" smtClean="0">
                <a:latin typeface="Calibri" pitchFamily="34" charset="0"/>
                <a:cs typeface="Calibri" pitchFamily="34" charset="0"/>
              </a:rPr>
              <a:t> 	- The </a:t>
            </a:r>
            <a:r>
              <a:rPr lang="en-IN" dirty="0">
                <a:latin typeface="Calibri" pitchFamily="34" charset="0"/>
                <a:cs typeface="Calibri" pitchFamily="34" charset="0"/>
              </a:rPr>
              <a:t>National Book Award, </a:t>
            </a:r>
            <a:r>
              <a:rPr lang="en-IN" dirty="0" smtClean="0">
                <a:latin typeface="Calibri" pitchFamily="34" charset="0"/>
                <a:cs typeface="Calibri" pitchFamily="34" charset="0"/>
              </a:rPr>
              <a:t/>
            </a:r>
            <a:br>
              <a:rPr lang="en-IN" dirty="0" smtClean="0">
                <a:latin typeface="Calibri" pitchFamily="34" charset="0"/>
                <a:cs typeface="Calibri" pitchFamily="34" charset="0"/>
              </a:rPr>
            </a:br>
            <a:r>
              <a:rPr lang="en-IN" dirty="0" smtClean="0">
                <a:latin typeface="Calibri" pitchFamily="34" charset="0"/>
                <a:cs typeface="Calibri" pitchFamily="34" charset="0"/>
              </a:rPr>
              <a:t> 	- The </a:t>
            </a:r>
            <a:r>
              <a:rPr lang="en-IN" dirty="0">
                <a:latin typeface="Calibri" pitchFamily="34" charset="0"/>
                <a:cs typeface="Calibri" pitchFamily="34" charset="0"/>
              </a:rPr>
              <a:t>Pulitzer Prize </a:t>
            </a:r>
            <a:r>
              <a:rPr lang="en-IN" dirty="0" smtClean="0">
                <a:latin typeface="Calibri" pitchFamily="34" charset="0"/>
                <a:cs typeface="Calibri" pitchFamily="34" charset="0"/>
              </a:rPr>
              <a:t>,</a:t>
            </a:r>
            <a:br>
              <a:rPr lang="en-IN" dirty="0" smtClean="0">
                <a:latin typeface="Calibri" pitchFamily="34" charset="0"/>
                <a:cs typeface="Calibri" pitchFamily="34" charset="0"/>
              </a:rPr>
            </a:br>
            <a:r>
              <a:rPr lang="en-IN" dirty="0" smtClean="0">
                <a:latin typeface="Calibri" pitchFamily="34" charset="0"/>
                <a:cs typeface="Calibri" pitchFamily="34" charset="0"/>
              </a:rPr>
              <a:t> 	-  </a:t>
            </a:r>
            <a:r>
              <a:rPr lang="en-IN" dirty="0">
                <a:latin typeface="Calibri" pitchFamily="34" charset="0"/>
                <a:cs typeface="Calibri" pitchFamily="34" charset="0"/>
              </a:rPr>
              <a:t>St.  Louis Literary Award</a:t>
            </a:r>
            <a:r>
              <a:rPr lang="en-IN" dirty="0" smtClean="0">
                <a:latin typeface="Calibri" pitchFamily="34" charset="0"/>
                <a:cs typeface="Calibri" pitchFamily="34" charset="0"/>
              </a:rPr>
              <a:t>,</a:t>
            </a:r>
          </a:p>
          <a:p>
            <a:pPr>
              <a:lnSpc>
                <a:spcPct val="150000"/>
              </a:lnSpc>
            </a:pPr>
            <a:r>
              <a:rPr lang="en-IN" dirty="0" smtClean="0">
                <a:latin typeface="Calibri" pitchFamily="34" charset="0"/>
                <a:cs typeface="Calibri" pitchFamily="34" charset="0"/>
              </a:rPr>
              <a:t>	-  </a:t>
            </a:r>
            <a:r>
              <a:rPr lang="en-IN" dirty="0">
                <a:latin typeface="Calibri" pitchFamily="34" charset="0"/>
                <a:cs typeface="Calibri" pitchFamily="34" charset="0"/>
              </a:rPr>
              <a:t>Ambassador Book </a:t>
            </a:r>
            <a:r>
              <a:rPr lang="en-IN" dirty="0" smtClean="0">
                <a:latin typeface="Calibri" pitchFamily="34" charset="0"/>
                <a:cs typeface="Calibri" pitchFamily="34" charset="0"/>
              </a:rPr>
              <a:t>Award and many more. </a:t>
            </a:r>
            <a:endParaRPr lang="en-US" dirty="0">
              <a:latin typeface="Calibri" pitchFamily="34" charset="0"/>
              <a:cs typeface="Calibri" pitchFamily="34" charset="0"/>
            </a:endParaRPr>
          </a:p>
        </p:txBody>
      </p:sp>
      <p:pic>
        <p:nvPicPr>
          <p:cNvPr id="5" name="Picture 8" descr="John Updike | Biography, Books, &amp; Facts | Britannica"/>
          <p:cNvPicPr>
            <a:picLocks noChangeAspect="1" noChangeArrowheads="1"/>
          </p:cNvPicPr>
          <p:nvPr/>
        </p:nvPicPr>
        <p:blipFill>
          <a:blip r:embed="rId3"/>
          <a:srcRect/>
          <a:stretch>
            <a:fillRect/>
          </a:stretch>
        </p:blipFill>
        <p:spPr bwMode="auto">
          <a:xfrm>
            <a:off x="5757379" y="767631"/>
            <a:ext cx="3029268" cy="2732314"/>
          </a:xfrm>
          <a:prstGeom prst="rect">
            <a:avLst/>
          </a:prstGeom>
          <a:noFill/>
        </p:spPr>
      </p:pic>
      <p:sp>
        <p:nvSpPr>
          <p:cNvPr id="6" name="Rectangle 5"/>
          <p:cNvSpPr/>
          <p:nvPr/>
        </p:nvSpPr>
        <p:spPr>
          <a:xfrm>
            <a:off x="6099114" y="3689614"/>
            <a:ext cx="2113079" cy="307777"/>
          </a:xfrm>
          <a:prstGeom prst="rect">
            <a:avLst/>
          </a:prstGeom>
        </p:spPr>
        <p:txBody>
          <a:bodyPr wrap="none">
            <a:spAutoFit/>
          </a:bodyPr>
          <a:lstStyle/>
          <a:p>
            <a:r>
              <a:rPr lang="en-IN" b="1" dirty="0" smtClean="0"/>
              <a:t>     John </a:t>
            </a:r>
            <a:r>
              <a:rPr lang="en-IN" b="1" dirty="0"/>
              <a:t>Hoyer Updike </a:t>
            </a:r>
            <a:endParaRPr lang="en-US" dirty="0"/>
          </a:p>
        </p:txBody>
      </p:sp>
      <p:pic>
        <p:nvPicPr>
          <p:cNvPr id="7" name="Picture 6"/>
          <p:cNvPicPr/>
          <p:nvPr/>
        </p:nvPicPr>
        <p:blipFill>
          <a:blip r:embed="rId4"/>
          <a:srcRect/>
          <a:stretch>
            <a:fillRect/>
          </a:stretch>
        </p:blipFill>
        <p:spPr bwMode="auto">
          <a:xfrm>
            <a:off x="7835900" y="0"/>
            <a:ext cx="1308100" cy="8794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70" name="Google Shape;70;p15"/>
          <p:cNvSpPr txBox="1"/>
          <p:nvPr/>
        </p:nvSpPr>
        <p:spPr>
          <a:xfrm>
            <a:off x="0" y="-126123"/>
            <a:ext cx="9144000" cy="5517930"/>
          </a:xfrm>
          <a:prstGeom prst="rect">
            <a:avLst/>
          </a:prstGeom>
          <a:noFill/>
          <a:ln>
            <a:noFill/>
          </a:ln>
        </p:spPr>
        <p:txBody>
          <a:bodyPr spcFirstLastPara="1" wrap="square" lIns="91425" tIns="91425" rIns="91425" bIns="91425" anchor="t" anchorCtr="0">
            <a:noAutofit/>
          </a:bodyPr>
          <a:lstStyle/>
          <a:p>
            <a:pPr lvl="0" algn="ctr">
              <a:buSzPts val="2200"/>
            </a:pPr>
            <a:endParaRPr lang="en-GB" sz="2200" b="1" u="sng" dirty="0">
              <a:solidFill>
                <a:srgbClr val="FF0000"/>
              </a:solidFill>
              <a:latin typeface="Calibri" panose="020F0502020204030204" pitchFamily="34" charset="0"/>
              <a:cs typeface="Calibri" panose="020F0502020204030204" pitchFamily="34" charset="0"/>
            </a:endParaRPr>
          </a:p>
          <a:p>
            <a:pPr lvl="0" algn="ctr">
              <a:buSzPts val="2200"/>
            </a:pPr>
            <a:r>
              <a:rPr lang="en-GB" sz="2200" b="1" u="sng" dirty="0">
                <a:solidFill>
                  <a:srgbClr val="FF0000"/>
                </a:solidFill>
                <a:latin typeface="Calibri" panose="020F0502020204030204" pitchFamily="34" charset="0"/>
                <a:cs typeface="Calibri" panose="020F0502020204030204" pitchFamily="34" charset="0"/>
              </a:rPr>
              <a:t>Brief Introduction to the Story</a:t>
            </a:r>
          </a:p>
        </p:txBody>
      </p:sp>
      <p:sp>
        <p:nvSpPr>
          <p:cNvPr id="71" name="Google Shape;71;p15"/>
          <p:cNvSpPr txBox="1"/>
          <p:nvPr/>
        </p:nvSpPr>
        <p:spPr>
          <a:xfrm>
            <a:off x="531628" y="919162"/>
            <a:ext cx="8009860" cy="3743638"/>
          </a:xfrm>
          <a:prstGeom prst="rect">
            <a:avLst/>
          </a:prstGeom>
          <a:noFill/>
          <a:ln>
            <a:noFill/>
          </a:ln>
        </p:spPr>
        <p:txBody>
          <a:bodyPr spcFirstLastPara="1" wrap="square" lIns="91425" tIns="91425" rIns="91425" bIns="91425" anchor="t" anchorCtr="0">
            <a:noAutofit/>
          </a:bodyPr>
          <a:lstStyle/>
          <a:p>
            <a:pPr marL="265176" lvl="0" indent="-265176">
              <a:lnSpc>
                <a:spcPct val="150000"/>
              </a:lnSpc>
              <a:spcBef>
                <a:spcPts val="250"/>
              </a:spcBef>
              <a:buClr>
                <a:srgbClr val="F07F09"/>
              </a:buClr>
              <a:buSzPct val="80000"/>
              <a:buFont typeface="Wingdings 2"/>
              <a:buChar char=""/>
            </a:pPr>
            <a:r>
              <a:rPr lang="en-IN" dirty="0" smtClean="0">
                <a:latin typeface="Calibri" pitchFamily="34" charset="0"/>
                <a:cs typeface="Calibri" pitchFamily="34" charset="0"/>
              </a:rPr>
              <a:t>This Lesson is  a </a:t>
            </a:r>
            <a:r>
              <a:rPr lang="en-IN" dirty="0">
                <a:latin typeface="Calibri" pitchFamily="34" charset="0"/>
                <a:cs typeface="Calibri" pitchFamily="34" charset="0"/>
              </a:rPr>
              <a:t>bright reflection of the conflict between the generations of the </a:t>
            </a:r>
            <a:r>
              <a:rPr lang="en-IN" dirty="0" smtClean="0">
                <a:latin typeface="Calibri" pitchFamily="34" charset="0"/>
                <a:cs typeface="Calibri" pitchFamily="34" charset="0"/>
              </a:rPr>
              <a:t>young </a:t>
            </a:r>
            <a:r>
              <a:rPr lang="en-IN" dirty="0">
                <a:latin typeface="Calibri" pitchFamily="34" charset="0"/>
                <a:cs typeface="Calibri" pitchFamily="34" charset="0"/>
              </a:rPr>
              <a:t>and the </a:t>
            </a:r>
            <a:r>
              <a:rPr lang="en-IN" dirty="0" smtClean="0">
                <a:latin typeface="Calibri" pitchFamily="34" charset="0"/>
                <a:cs typeface="Calibri" pitchFamily="34" charset="0"/>
              </a:rPr>
              <a:t>old..</a:t>
            </a:r>
            <a:endParaRPr lang="en-IN" dirty="0">
              <a:latin typeface="Calibri" pitchFamily="34" charset="0"/>
              <a:cs typeface="Calibri" pitchFamily="34" charset="0"/>
            </a:endParaRPr>
          </a:p>
          <a:p>
            <a:pPr marL="265176" lvl="0" indent="-265176">
              <a:lnSpc>
                <a:spcPct val="150000"/>
              </a:lnSpc>
              <a:spcBef>
                <a:spcPts val="250"/>
              </a:spcBef>
              <a:buClr>
                <a:srgbClr val="F07F09"/>
              </a:buClr>
              <a:buSzPct val="80000"/>
              <a:buFont typeface="Wingdings 2"/>
              <a:buChar char=""/>
            </a:pPr>
            <a:r>
              <a:rPr lang="en-IN" dirty="0" smtClean="0">
                <a:latin typeface="Calibri" pitchFamily="34" charset="0"/>
                <a:cs typeface="Calibri" pitchFamily="34" charset="0"/>
              </a:rPr>
              <a:t>It </a:t>
            </a:r>
            <a:r>
              <a:rPr lang="en-IN" dirty="0">
                <a:latin typeface="Calibri" pitchFamily="34" charset="0"/>
                <a:cs typeface="Calibri" pitchFamily="34" charset="0"/>
              </a:rPr>
              <a:t>depicts the belief of the older </a:t>
            </a:r>
            <a:r>
              <a:rPr lang="en-IN" dirty="0" smtClean="0">
                <a:latin typeface="Calibri" pitchFamily="34" charset="0"/>
                <a:cs typeface="Calibri" pitchFamily="34" charset="0"/>
              </a:rPr>
              <a:t>generations while questioning the attitude </a:t>
            </a:r>
            <a:r>
              <a:rPr lang="en-IN" dirty="0">
                <a:latin typeface="Calibri" pitchFamily="34" charset="0"/>
                <a:cs typeface="Calibri" pitchFamily="34" charset="0"/>
              </a:rPr>
              <a:t>of the of the </a:t>
            </a:r>
            <a:r>
              <a:rPr lang="en-IN" dirty="0" smtClean="0">
                <a:latin typeface="Calibri" pitchFamily="34" charset="0"/>
                <a:cs typeface="Calibri" pitchFamily="34" charset="0"/>
              </a:rPr>
              <a:t>young’s.</a:t>
            </a:r>
            <a:endParaRPr lang="en-IN" dirty="0">
              <a:latin typeface="Calibri" pitchFamily="34" charset="0"/>
              <a:cs typeface="Calibri" pitchFamily="34" charset="0"/>
            </a:endParaRPr>
          </a:p>
          <a:p>
            <a:pPr marL="265176" lvl="0" indent="-265176">
              <a:lnSpc>
                <a:spcPct val="150000"/>
              </a:lnSpc>
              <a:spcBef>
                <a:spcPts val="250"/>
              </a:spcBef>
              <a:buClr>
                <a:srgbClr val="F07F09"/>
              </a:buClr>
              <a:buSzPct val="80000"/>
              <a:buFont typeface="Wingdings 2"/>
              <a:buChar char=""/>
            </a:pPr>
            <a:r>
              <a:rPr lang="en-GB" kern="1200" dirty="0" smtClean="0">
                <a:solidFill>
                  <a:prstClr val="black"/>
                </a:solidFill>
                <a:latin typeface="Calibri" panose="020F0502020204030204" pitchFamily="34" charset="0"/>
                <a:cs typeface="Calibri" panose="020F0502020204030204" pitchFamily="34" charset="0"/>
              </a:rPr>
              <a:t>It’s </a:t>
            </a:r>
            <a:r>
              <a:rPr lang="en-GB" kern="1200" dirty="0">
                <a:solidFill>
                  <a:prstClr val="black"/>
                </a:solidFill>
                <a:latin typeface="Calibri" panose="020F0502020204030204" pitchFamily="34" charset="0"/>
                <a:cs typeface="Calibri" panose="020F0502020204030204" pitchFamily="34" charset="0"/>
              </a:rPr>
              <a:t>a  </a:t>
            </a:r>
            <a:r>
              <a:rPr lang="en-GB" kern="1200" dirty="0" smtClean="0">
                <a:solidFill>
                  <a:prstClr val="black"/>
                </a:solidFill>
                <a:latin typeface="Calibri" panose="020F0502020204030204" pitchFamily="34" charset="0"/>
                <a:cs typeface="Calibri" panose="020F0502020204030204" pitchFamily="34" charset="0"/>
              </a:rPr>
              <a:t>child’s </a:t>
            </a:r>
            <a:r>
              <a:rPr lang="en-GB" kern="1200" dirty="0">
                <a:solidFill>
                  <a:prstClr val="black"/>
                </a:solidFill>
                <a:latin typeface="Calibri" panose="020F0502020204030204" pitchFamily="34" charset="0"/>
                <a:cs typeface="Calibri" panose="020F0502020204030204" pitchFamily="34" charset="0"/>
              </a:rPr>
              <a:t>story dealing </a:t>
            </a:r>
            <a:r>
              <a:rPr lang="en-GB" kern="1200" dirty="0" smtClean="0">
                <a:solidFill>
                  <a:prstClr val="black"/>
                </a:solidFill>
                <a:latin typeface="Calibri" panose="020F0502020204030204" pitchFamily="34" charset="0"/>
                <a:cs typeface="Calibri" panose="020F0502020204030204" pitchFamily="34" charset="0"/>
              </a:rPr>
              <a:t>with-</a:t>
            </a:r>
            <a:br>
              <a:rPr lang="en-GB" kern="1200" dirty="0" smtClean="0">
                <a:solidFill>
                  <a:prstClr val="black"/>
                </a:solidFill>
                <a:latin typeface="Calibri" panose="020F0502020204030204" pitchFamily="34" charset="0"/>
                <a:cs typeface="Calibri" panose="020F0502020204030204" pitchFamily="34" charset="0"/>
              </a:rPr>
            </a:br>
            <a:r>
              <a:rPr lang="en-GB" kern="1200" dirty="0" smtClean="0">
                <a:solidFill>
                  <a:prstClr val="black"/>
                </a:solidFill>
                <a:latin typeface="Calibri" panose="020F0502020204030204" pitchFamily="34" charset="0"/>
                <a:cs typeface="Calibri" panose="020F0502020204030204" pitchFamily="34" charset="0"/>
              </a:rPr>
              <a:t> 	-  </a:t>
            </a:r>
            <a:r>
              <a:rPr lang="en-GB" kern="1200" dirty="0">
                <a:solidFill>
                  <a:prstClr val="black"/>
                </a:solidFill>
                <a:latin typeface="Calibri" panose="020F0502020204030204" pitchFamily="34" charset="0"/>
                <a:cs typeface="Calibri" panose="020F0502020204030204" pitchFamily="34" charset="0"/>
              </a:rPr>
              <a:t>the serious theme of ideal parenting  </a:t>
            </a:r>
            <a:r>
              <a:rPr lang="en-GB" kern="1200" dirty="0" smtClean="0">
                <a:solidFill>
                  <a:prstClr val="black"/>
                </a:solidFill>
                <a:latin typeface="Calibri" panose="020F0502020204030204" pitchFamily="34" charset="0"/>
                <a:cs typeface="Calibri" panose="020F0502020204030204" pitchFamily="34" charset="0"/>
              </a:rPr>
              <a:t>and</a:t>
            </a:r>
            <a:br>
              <a:rPr lang="en-GB" kern="1200" dirty="0" smtClean="0">
                <a:solidFill>
                  <a:prstClr val="black"/>
                </a:solidFill>
                <a:latin typeface="Calibri" panose="020F0502020204030204" pitchFamily="34" charset="0"/>
                <a:cs typeface="Calibri" panose="020F0502020204030204" pitchFamily="34" charset="0"/>
              </a:rPr>
            </a:br>
            <a:r>
              <a:rPr lang="en-GB" kern="1200" dirty="0" smtClean="0">
                <a:solidFill>
                  <a:prstClr val="black"/>
                </a:solidFill>
                <a:latin typeface="Calibri" panose="020F0502020204030204" pitchFamily="34" charset="0"/>
                <a:cs typeface="Calibri" panose="020F0502020204030204" pitchFamily="34" charset="0"/>
              </a:rPr>
              <a:t> 	-  </a:t>
            </a:r>
            <a:r>
              <a:rPr lang="en-GB" kern="1200" dirty="0">
                <a:solidFill>
                  <a:prstClr val="black"/>
                </a:solidFill>
                <a:latin typeface="Calibri" panose="020F0502020204030204" pitchFamily="34" charset="0"/>
                <a:cs typeface="Calibri" panose="020F0502020204030204" pitchFamily="34" charset="0"/>
              </a:rPr>
              <a:t>the adult tendency to curb the inquisitive mind of tender children .</a:t>
            </a:r>
          </a:p>
          <a:p>
            <a:pPr marL="265176" lvl="0" indent="-265176">
              <a:lnSpc>
                <a:spcPct val="150000"/>
              </a:lnSpc>
              <a:spcBef>
                <a:spcPts val="250"/>
              </a:spcBef>
              <a:buClr>
                <a:srgbClr val="F07F09"/>
              </a:buClr>
              <a:buSzPct val="80000"/>
              <a:buFont typeface="Wingdings 2"/>
              <a:buChar char=""/>
            </a:pPr>
            <a:r>
              <a:rPr lang="en-GB" kern="1200" dirty="0" smtClean="0">
                <a:solidFill>
                  <a:prstClr val="black"/>
                </a:solidFill>
                <a:latin typeface="Calibri" panose="020F0502020204030204" pitchFamily="34" charset="0"/>
                <a:cs typeface="Calibri" panose="020F0502020204030204" pitchFamily="34" charset="0"/>
              </a:rPr>
              <a:t>The </a:t>
            </a:r>
            <a:r>
              <a:rPr lang="en-GB" kern="1200" dirty="0">
                <a:solidFill>
                  <a:prstClr val="black"/>
                </a:solidFill>
                <a:latin typeface="Calibri" panose="020F0502020204030204" pitchFamily="34" charset="0"/>
                <a:cs typeface="Calibri" panose="020F0502020204030204" pitchFamily="34" charset="0"/>
              </a:rPr>
              <a:t>story reflects various complex issues on parenting.</a:t>
            </a:r>
          </a:p>
          <a:p>
            <a:pPr marL="265176" lvl="0" indent="-265176">
              <a:lnSpc>
                <a:spcPct val="150000"/>
              </a:lnSpc>
              <a:spcBef>
                <a:spcPts val="250"/>
              </a:spcBef>
              <a:buClr>
                <a:srgbClr val="F07F09"/>
              </a:buClr>
              <a:buSzPct val="80000"/>
              <a:buFont typeface="Wingdings 2"/>
              <a:buChar char=""/>
            </a:pPr>
            <a:r>
              <a:rPr lang="en-GB" kern="1200" dirty="0" smtClean="0">
                <a:solidFill>
                  <a:prstClr val="black"/>
                </a:solidFill>
                <a:latin typeface="Calibri" panose="020F0502020204030204" pitchFamily="34" charset="0"/>
                <a:cs typeface="Calibri" panose="020F0502020204030204" pitchFamily="34" charset="0"/>
              </a:rPr>
              <a:t>It </a:t>
            </a:r>
            <a:r>
              <a:rPr lang="en-GB" kern="1200" dirty="0">
                <a:solidFill>
                  <a:prstClr val="black"/>
                </a:solidFill>
                <a:latin typeface="Calibri" panose="020F0502020204030204" pitchFamily="34" charset="0"/>
                <a:cs typeface="Calibri" panose="020F0502020204030204" pitchFamily="34" charset="0"/>
              </a:rPr>
              <a:t>brings out the changes in human perceptions under changing circumstances.</a:t>
            </a:r>
          </a:p>
          <a:p>
            <a:pPr marL="265176" lvl="0" indent="-265176">
              <a:lnSpc>
                <a:spcPct val="150000"/>
              </a:lnSpc>
              <a:spcBef>
                <a:spcPts val="250"/>
              </a:spcBef>
              <a:buClr>
                <a:srgbClr val="F07F09"/>
              </a:buClr>
              <a:buSzPct val="80000"/>
              <a:buFont typeface="Wingdings 2"/>
              <a:buChar char=""/>
            </a:pPr>
            <a:r>
              <a:rPr lang="en-GB" kern="1200" dirty="0" smtClean="0">
                <a:solidFill>
                  <a:prstClr val="black"/>
                </a:solidFill>
                <a:latin typeface="Calibri" panose="020F0502020204030204" pitchFamily="34" charset="0"/>
                <a:cs typeface="Calibri" panose="020F0502020204030204" pitchFamily="34" charset="0"/>
              </a:rPr>
              <a:t>It </a:t>
            </a:r>
            <a:r>
              <a:rPr lang="en-GB" kern="1200" dirty="0">
                <a:solidFill>
                  <a:prstClr val="black"/>
                </a:solidFill>
                <a:latin typeface="Calibri" panose="020F0502020204030204" pitchFamily="34" charset="0"/>
                <a:cs typeface="Calibri" panose="020F0502020204030204" pitchFamily="34" charset="0"/>
              </a:rPr>
              <a:t>focuses on children’s expectations, their  psychology and parental authority over them.</a:t>
            </a:r>
          </a:p>
          <a:p>
            <a:pPr marL="265176" lvl="0" indent="-265176">
              <a:spcBef>
                <a:spcPts val="250"/>
              </a:spcBef>
              <a:buClr>
                <a:srgbClr val="F07F09"/>
              </a:buClr>
              <a:buSzPct val="80000"/>
              <a:buFont typeface="Wingdings 2"/>
              <a:buChar char=""/>
            </a:pPr>
            <a:endParaRPr lang="en-GB" kern="1200" dirty="0">
              <a:solidFill>
                <a:prstClr val="black"/>
              </a:solidFill>
              <a:latin typeface="Calibri" panose="020F0502020204030204" pitchFamily="34" charset="0"/>
              <a:cs typeface="Calibri" panose="020F0502020204030204" pitchFamily="34" charset="0"/>
            </a:endParaRPr>
          </a:p>
          <a:p>
            <a:pPr marL="265176" lvl="0" indent="-265176">
              <a:spcBef>
                <a:spcPts val="250"/>
              </a:spcBef>
              <a:buClr>
                <a:srgbClr val="F07F09"/>
              </a:buClr>
              <a:buSzPct val="80000"/>
              <a:buFont typeface="Wingdings 2"/>
              <a:buChar char=""/>
            </a:pPr>
            <a:endParaRPr lang="en-GB" kern="1200" dirty="0">
              <a:solidFill>
                <a:prstClr val="black"/>
              </a:solidFill>
              <a:latin typeface="Calibri" panose="020F0502020204030204" pitchFamily="34" charset="0"/>
              <a:cs typeface="Calibri" panose="020F0502020204030204" pitchFamily="34" charset="0"/>
            </a:endParaRPr>
          </a:p>
          <a:p>
            <a:pPr marL="265176" lvl="0" indent="-265176">
              <a:spcBef>
                <a:spcPts val="250"/>
              </a:spcBef>
              <a:buClr>
                <a:srgbClr val="F07F09"/>
              </a:buClr>
              <a:buSzPct val="80000"/>
              <a:buFont typeface="Wingdings 2"/>
              <a:buChar char=""/>
            </a:pPr>
            <a:endParaRPr lang="en-GB" kern="1200" dirty="0">
              <a:solidFill>
                <a:prstClr val="black"/>
              </a:solidFill>
              <a:latin typeface="Calibri" pitchFamily="34" charset="0"/>
              <a:ea typeface="+mn-ea"/>
              <a:cs typeface="Calibri" pitchFamily="34" charset="0"/>
            </a:endParaRPr>
          </a:p>
          <a:p>
            <a:pPr marL="265176" lvl="0" indent="-265176">
              <a:spcBef>
                <a:spcPts val="250"/>
              </a:spcBef>
              <a:buClr>
                <a:srgbClr val="F07F09"/>
              </a:buClr>
              <a:buSzPct val="80000"/>
              <a:buFont typeface="Wingdings 2"/>
              <a:buChar char=""/>
            </a:pPr>
            <a:endParaRPr lang="en-GB" kern="1200" dirty="0">
              <a:solidFill>
                <a:prstClr val="black"/>
              </a:solidFill>
              <a:latin typeface="Calibri" pitchFamily="34" charset="0"/>
              <a:ea typeface="+mn-ea"/>
              <a:cs typeface="Calibri" pitchFamily="34" charset="0"/>
            </a:endParaRPr>
          </a:p>
          <a:p>
            <a:pPr marL="265176" lvl="0" indent="-265176">
              <a:spcBef>
                <a:spcPts val="250"/>
              </a:spcBef>
              <a:buClr>
                <a:srgbClr val="F07F09"/>
              </a:buClr>
              <a:buSzPct val="80000"/>
              <a:buFont typeface="Wingdings 2"/>
              <a:buChar char=""/>
            </a:pPr>
            <a:endParaRPr lang="en-US" kern="1200" dirty="0">
              <a:solidFill>
                <a:prstClr val="black"/>
              </a:solidFill>
              <a:latin typeface="Calibri" panose="020F0502020204030204" pitchFamily="34" charset="0"/>
              <a:ea typeface="+mn-ea"/>
              <a:cs typeface="Calibri" panose="020F0502020204030204" pitchFamily="34" charset="0"/>
            </a:endParaRPr>
          </a:p>
        </p:txBody>
      </p:sp>
      <p:pic>
        <p:nvPicPr>
          <p:cNvPr id="4" name="Picture 3"/>
          <p:cNvPicPr/>
          <p:nvPr/>
        </p:nvPicPr>
        <p:blipFill>
          <a:blip r:embed="rId3"/>
          <a:srcRect/>
          <a:stretch>
            <a:fillRect/>
          </a:stretch>
        </p:blipFill>
        <p:spPr bwMode="auto">
          <a:xfrm>
            <a:off x="7835900" y="0"/>
            <a:ext cx="1308100" cy="879475"/>
          </a:xfrm>
          <a:prstGeom prst="rect">
            <a:avLst/>
          </a:prstGeom>
          <a:noFill/>
          <a:ln w="9525">
            <a:noFill/>
            <a:miter lim="800000"/>
            <a:headEnd/>
            <a:tailEnd/>
          </a:ln>
        </p:spPr>
      </p:pic>
      <p:pic>
        <p:nvPicPr>
          <p:cNvPr id="5" name="Picture 4" descr="JO.jpg"/>
          <p:cNvPicPr>
            <a:picLocks noChangeAspect="1"/>
          </p:cNvPicPr>
          <p:nvPr/>
        </p:nvPicPr>
        <p:blipFill>
          <a:blip r:embed="rId4"/>
          <a:stretch>
            <a:fillRect/>
          </a:stretch>
        </p:blipFill>
        <p:spPr>
          <a:xfrm>
            <a:off x="6565352" y="1845220"/>
            <a:ext cx="2241659" cy="1255329"/>
          </a:xfrm>
          <a:prstGeom prst="rect">
            <a:avLst/>
          </a:prstGeom>
        </p:spPr>
      </p:pic>
    </p:spTree>
    <p:extLst>
      <p:ext uri="{BB962C8B-B14F-4D97-AF65-F5344CB8AC3E}">
        <p14:creationId xmlns:p14="http://schemas.microsoft.com/office/powerpoint/2010/main" xmlns="" val="11169902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70" name="Google Shape;70;p15"/>
          <p:cNvSpPr txBox="1"/>
          <p:nvPr/>
        </p:nvSpPr>
        <p:spPr>
          <a:xfrm>
            <a:off x="1313793" y="0"/>
            <a:ext cx="6337738" cy="525516"/>
          </a:xfrm>
          <a:prstGeom prst="rect">
            <a:avLst/>
          </a:prstGeom>
          <a:noFill/>
          <a:ln>
            <a:noFill/>
          </a:ln>
        </p:spPr>
        <p:txBody>
          <a:bodyPr spcFirstLastPara="1" wrap="square" lIns="91425" tIns="91425" rIns="91425" bIns="91425" anchor="t" anchorCtr="0">
            <a:noAutofit/>
          </a:bodyPr>
          <a:lstStyle/>
          <a:p>
            <a:pPr lvl="0" algn="ctr">
              <a:buSzPts val="2200"/>
            </a:pPr>
            <a:r>
              <a:rPr lang="en-GB" sz="2200" b="1" u="sng" dirty="0">
                <a:solidFill>
                  <a:srgbClr val="FF0000"/>
                </a:solidFill>
                <a:latin typeface="Calibri" panose="020F0502020204030204" pitchFamily="34" charset="0"/>
                <a:cs typeface="Calibri" panose="020F0502020204030204" pitchFamily="34" charset="0"/>
              </a:rPr>
              <a:t>The Setting and the Background of the Story</a:t>
            </a:r>
            <a:endParaRPr sz="2200" b="1" i="0" u="sng" strike="noStrike" cap="none" dirty="0">
              <a:solidFill>
                <a:srgbClr val="FF0000"/>
              </a:solidFill>
              <a:latin typeface="Calibri" panose="020F0502020204030204" pitchFamily="34" charset="0"/>
              <a:cs typeface="Calibri" panose="020F0502020204030204" pitchFamily="34" charset="0"/>
              <a:sym typeface="Arial"/>
            </a:endParaRPr>
          </a:p>
        </p:txBody>
      </p:sp>
      <p:sp>
        <p:nvSpPr>
          <p:cNvPr id="71" name="Google Shape;71;p15"/>
          <p:cNvSpPr txBox="1"/>
          <p:nvPr/>
        </p:nvSpPr>
        <p:spPr>
          <a:xfrm>
            <a:off x="651641" y="630622"/>
            <a:ext cx="8240110" cy="3689130"/>
          </a:xfrm>
          <a:prstGeom prst="rect">
            <a:avLst/>
          </a:prstGeom>
          <a:noFill/>
          <a:ln>
            <a:noFill/>
          </a:ln>
        </p:spPr>
        <p:txBody>
          <a:bodyPr spcFirstLastPara="1" wrap="square" lIns="91425" tIns="91425" rIns="91425" bIns="91425" anchor="t" anchorCtr="0">
            <a:noAutofit/>
          </a:bodyPr>
          <a:lstStyle/>
          <a:p>
            <a:pPr marL="265176" lvl="0" indent="-265176">
              <a:lnSpc>
                <a:spcPct val="150000"/>
              </a:lnSpc>
              <a:spcBef>
                <a:spcPts val="250"/>
              </a:spcBef>
              <a:buClr>
                <a:srgbClr val="F07F09"/>
              </a:buClr>
              <a:buSzPct val="80000"/>
              <a:buFont typeface="Wingdings 2"/>
              <a:buChar char=""/>
            </a:pPr>
            <a:r>
              <a:rPr lang="en-GB" kern="1200" dirty="0">
                <a:solidFill>
                  <a:prstClr val="black"/>
                </a:solidFill>
                <a:latin typeface="Calibri" panose="020F0502020204030204" pitchFamily="34" charset="0"/>
                <a:ea typeface="+mn-ea"/>
                <a:cs typeface="Calibri" panose="020F0502020204030204" pitchFamily="34" charset="0"/>
              </a:rPr>
              <a:t>The semi-autobiographical fictional </a:t>
            </a:r>
            <a:r>
              <a:rPr lang="en-GB" kern="1200" dirty="0" smtClean="0">
                <a:solidFill>
                  <a:prstClr val="black"/>
                </a:solidFill>
                <a:latin typeface="Calibri" panose="020F0502020204030204" pitchFamily="34" charset="0"/>
                <a:ea typeface="+mn-ea"/>
                <a:cs typeface="Calibri" panose="020F0502020204030204" pitchFamily="34" charset="0"/>
              </a:rPr>
              <a:t>story, written </a:t>
            </a:r>
            <a:r>
              <a:rPr lang="en-GB" kern="1200" dirty="0">
                <a:solidFill>
                  <a:prstClr val="black"/>
                </a:solidFill>
                <a:latin typeface="Calibri" panose="020F0502020204030204" pitchFamily="34" charset="0"/>
                <a:ea typeface="+mn-ea"/>
                <a:cs typeface="Calibri" panose="020F0502020204030204" pitchFamily="34" charset="0"/>
              </a:rPr>
              <a:t>in New York  in </a:t>
            </a:r>
            <a:r>
              <a:rPr lang="en-GB" kern="1200" dirty="0" smtClean="0">
                <a:solidFill>
                  <a:prstClr val="black"/>
                </a:solidFill>
                <a:latin typeface="Calibri" panose="020F0502020204030204" pitchFamily="34" charset="0"/>
                <a:ea typeface="+mn-ea"/>
                <a:cs typeface="Calibri" panose="020F0502020204030204" pitchFamily="34" charset="0"/>
              </a:rPr>
              <a:t>1959, </a:t>
            </a:r>
            <a:r>
              <a:rPr lang="en-GB" kern="1200" dirty="0">
                <a:solidFill>
                  <a:prstClr val="black"/>
                </a:solidFill>
                <a:latin typeface="Calibri" panose="020F0502020204030204" pitchFamily="34" charset="0"/>
                <a:ea typeface="+mn-ea"/>
                <a:cs typeface="Calibri" panose="020F0502020204030204" pitchFamily="34" charset="0"/>
              </a:rPr>
              <a:t>is set in Jack and Clare’s </a:t>
            </a:r>
            <a:r>
              <a:rPr lang="en-GB" kern="1200" dirty="0" smtClean="0">
                <a:solidFill>
                  <a:prstClr val="black"/>
                </a:solidFill>
                <a:latin typeface="Calibri" panose="020F0502020204030204" pitchFamily="34" charset="0"/>
                <a:ea typeface="+mn-ea"/>
                <a:cs typeface="Calibri" panose="020F0502020204030204" pitchFamily="34" charset="0"/>
              </a:rPr>
              <a:t>family </a:t>
            </a:r>
            <a:r>
              <a:rPr lang="en-GB" kern="1200" dirty="0">
                <a:solidFill>
                  <a:prstClr val="black"/>
                </a:solidFill>
                <a:latin typeface="Calibri" panose="020F0502020204030204" pitchFamily="34" charset="0"/>
                <a:ea typeface="+mn-ea"/>
                <a:cs typeface="Calibri" panose="020F0502020204030204" pitchFamily="34" charset="0"/>
              </a:rPr>
              <a:t>.  </a:t>
            </a:r>
          </a:p>
          <a:p>
            <a:pPr marL="265176" lvl="0" indent="-265176">
              <a:lnSpc>
                <a:spcPct val="150000"/>
              </a:lnSpc>
              <a:spcBef>
                <a:spcPts val="250"/>
              </a:spcBef>
              <a:buClr>
                <a:srgbClr val="F07F09"/>
              </a:buClr>
              <a:buSzPct val="80000"/>
              <a:buFont typeface="Wingdings 2"/>
              <a:buChar char=""/>
            </a:pPr>
            <a:r>
              <a:rPr lang="en-GB" kern="1200" dirty="0">
                <a:solidFill>
                  <a:prstClr val="black"/>
                </a:solidFill>
                <a:latin typeface="Calibri" panose="020F0502020204030204" pitchFamily="34" charset="0"/>
                <a:ea typeface="+mn-ea"/>
                <a:cs typeface="Calibri" panose="020F0502020204030204" pitchFamily="34" charset="0"/>
              </a:rPr>
              <a:t>Jack- the protagonist </a:t>
            </a:r>
            <a:r>
              <a:rPr lang="en-GB" kern="1200" dirty="0" smtClean="0">
                <a:solidFill>
                  <a:prstClr val="black"/>
                </a:solidFill>
                <a:latin typeface="Calibri" panose="020F0502020204030204" pitchFamily="34" charset="0"/>
                <a:ea typeface="+mn-ea"/>
                <a:cs typeface="Calibri" panose="020F0502020204030204" pitchFamily="34" charset="0"/>
              </a:rPr>
              <a:t>- creates  engrossing </a:t>
            </a:r>
            <a:r>
              <a:rPr lang="en-GB" kern="1200" dirty="0">
                <a:solidFill>
                  <a:prstClr val="black"/>
                </a:solidFill>
                <a:latin typeface="Calibri" panose="020F0502020204030204" pitchFamily="34" charset="0"/>
                <a:ea typeface="+mn-ea"/>
                <a:cs typeface="Calibri" panose="020F0502020204030204" pitchFamily="34" charset="0"/>
              </a:rPr>
              <a:t>stories for his </a:t>
            </a:r>
            <a:r>
              <a:rPr lang="en-GB" kern="1200" dirty="0" smtClean="0">
                <a:solidFill>
                  <a:prstClr val="black"/>
                </a:solidFill>
                <a:latin typeface="Calibri" panose="020F0502020204030204" pitchFamily="34" charset="0"/>
                <a:ea typeface="+mn-ea"/>
                <a:cs typeface="Calibri" panose="020F0502020204030204" pitchFamily="34" charset="0"/>
              </a:rPr>
              <a:t>inquisitive four </a:t>
            </a:r>
            <a:r>
              <a:rPr lang="en-GB" kern="1200" dirty="0">
                <a:solidFill>
                  <a:prstClr val="black"/>
                </a:solidFill>
                <a:latin typeface="Calibri" panose="020F0502020204030204" pitchFamily="34" charset="0"/>
                <a:ea typeface="+mn-ea"/>
                <a:cs typeface="Calibri" panose="020F0502020204030204" pitchFamily="34" charset="0"/>
              </a:rPr>
              <a:t>year </a:t>
            </a:r>
            <a:r>
              <a:rPr lang="en-GB" kern="1200" dirty="0" smtClean="0">
                <a:solidFill>
                  <a:prstClr val="black"/>
                </a:solidFill>
                <a:latin typeface="Calibri" panose="020F0502020204030204" pitchFamily="34" charset="0"/>
                <a:ea typeface="+mn-ea"/>
                <a:cs typeface="Calibri" panose="020F0502020204030204" pitchFamily="34" charset="0"/>
              </a:rPr>
              <a:t>daughter Jo </a:t>
            </a:r>
            <a:r>
              <a:rPr lang="en-GB" kern="1200" dirty="0">
                <a:solidFill>
                  <a:prstClr val="black"/>
                </a:solidFill>
                <a:latin typeface="Calibri" panose="020F0502020204030204" pitchFamily="34" charset="0"/>
                <a:ea typeface="+mn-ea"/>
                <a:cs typeface="Calibri" panose="020F0502020204030204" pitchFamily="34" charset="0"/>
              </a:rPr>
              <a:t>.</a:t>
            </a:r>
          </a:p>
          <a:p>
            <a:pPr marL="265176" lvl="0" indent="-265176">
              <a:lnSpc>
                <a:spcPct val="150000"/>
              </a:lnSpc>
              <a:spcBef>
                <a:spcPts val="250"/>
              </a:spcBef>
              <a:buClr>
                <a:srgbClr val="F07F09"/>
              </a:buClr>
              <a:buSzPct val="80000"/>
              <a:buFont typeface="Wingdings 2"/>
              <a:buChar char=""/>
            </a:pPr>
            <a:r>
              <a:rPr lang="en-GB" kern="1200" dirty="0">
                <a:solidFill>
                  <a:prstClr val="black"/>
                </a:solidFill>
                <a:latin typeface="Calibri" panose="020F0502020204030204" pitchFamily="34" charset="0"/>
                <a:ea typeface="+mn-ea"/>
                <a:cs typeface="Calibri" panose="020F0502020204030204" pitchFamily="34" charset="0"/>
              </a:rPr>
              <a:t>Each story narrated by Jack concerns an animal named  Roger </a:t>
            </a:r>
            <a:r>
              <a:rPr lang="en-GB" kern="1200" dirty="0" smtClean="0">
                <a:solidFill>
                  <a:prstClr val="black"/>
                </a:solidFill>
                <a:latin typeface="Calibri" panose="020F0502020204030204" pitchFamily="34" charset="0"/>
                <a:ea typeface="+mn-ea"/>
                <a:cs typeface="Calibri" panose="020F0502020204030204" pitchFamily="34" charset="0"/>
              </a:rPr>
              <a:t>having a problem to be </a:t>
            </a:r>
            <a:r>
              <a:rPr lang="en-GB" kern="1200" dirty="0">
                <a:solidFill>
                  <a:prstClr val="black"/>
                </a:solidFill>
                <a:latin typeface="Calibri" panose="020F0502020204030204" pitchFamily="34" charset="0"/>
                <a:ea typeface="+mn-ea"/>
                <a:cs typeface="Calibri" panose="020F0502020204030204" pitchFamily="34" charset="0"/>
              </a:rPr>
              <a:t>solved at the end .</a:t>
            </a:r>
          </a:p>
          <a:p>
            <a:pPr marL="265176" lvl="0" indent="-265176">
              <a:lnSpc>
                <a:spcPct val="150000"/>
              </a:lnSpc>
              <a:spcBef>
                <a:spcPts val="250"/>
              </a:spcBef>
              <a:buClr>
                <a:srgbClr val="F07F09"/>
              </a:buClr>
              <a:buSzPct val="80000"/>
              <a:buFont typeface="Wingdings 2"/>
              <a:buChar char=""/>
            </a:pPr>
            <a:r>
              <a:rPr lang="en-GB" kern="1200" dirty="0" smtClean="0">
                <a:solidFill>
                  <a:prstClr val="black"/>
                </a:solidFill>
                <a:latin typeface="Calibri" panose="020F0502020204030204" pitchFamily="34" charset="0"/>
                <a:ea typeface="+mn-ea"/>
                <a:cs typeface="Calibri" panose="020F0502020204030204" pitchFamily="34" charset="0"/>
              </a:rPr>
              <a:t>Each </a:t>
            </a:r>
            <a:r>
              <a:rPr lang="en-GB" kern="1200" dirty="0">
                <a:solidFill>
                  <a:prstClr val="black"/>
                </a:solidFill>
                <a:latin typeface="Calibri" panose="020F0502020204030204" pitchFamily="34" charset="0"/>
                <a:ea typeface="+mn-ea"/>
                <a:cs typeface="Calibri" panose="020F0502020204030204" pitchFamily="34" charset="0"/>
              </a:rPr>
              <a:t>story </a:t>
            </a:r>
            <a:r>
              <a:rPr lang="en-GB" kern="1200" dirty="0" smtClean="0">
                <a:solidFill>
                  <a:prstClr val="black"/>
                </a:solidFill>
                <a:latin typeface="Calibri" panose="020F0502020204030204" pitchFamily="34" charset="0"/>
                <a:ea typeface="+mn-ea"/>
                <a:cs typeface="Calibri" panose="020F0502020204030204" pitchFamily="34" charset="0"/>
              </a:rPr>
              <a:t> of </a:t>
            </a:r>
            <a:r>
              <a:rPr lang="en-GB" kern="1200" dirty="0">
                <a:solidFill>
                  <a:prstClr val="black"/>
                </a:solidFill>
                <a:latin typeface="Calibri" panose="020F0502020204030204" pitchFamily="34" charset="0"/>
                <a:ea typeface="+mn-ea"/>
                <a:cs typeface="Calibri" panose="020F0502020204030204" pitchFamily="34" charset="0"/>
              </a:rPr>
              <a:t>Jack begins with Roger at home with his mother and ends with his father’s return from </a:t>
            </a:r>
            <a:r>
              <a:rPr lang="en-GB" kern="1200" dirty="0" smtClean="0">
                <a:solidFill>
                  <a:prstClr val="black"/>
                </a:solidFill>
                <a:latin typeface="Calibri" panose="020F0502020204030204" pitchFamily="34" charset="0"/>
                <a:ea typeface="+mn-ea"/>
                <a:cs typeface="Calibri" panose="020F0502020204030204" pitchFamily="34" charset="0"/>
              </a:rPr>
              <a:t>work. </a:t>
            </a:r>
            <a:endParaRPr lang="en-GB" kern="1200" dirty="0">
              <a:solidFill>
                <a:prstClr val="black"/>
              </a:solidFill>
              <a:latin typeface="Calibri" panose="020F0502020204030204" pitchFamily="34" charset="0"/>
              <a:ea typeface="+mn-ea"/>
              <a:cs typeface="Calibri" panose="020F0502020204030204" pitchFamily="34" charset="0"/>
            </a:endParaRPr>
          </a:p>
          <a:p>
            <a:pPr marL="265176" lvl="0" indent="-265176">
              <a:lnSpc>
                <a:spcPct val="150000"/>
              </a:lnSpc>
              <a:spcBef>
                <a:spcPts val="250"/>
              </a:spcBef>
              <a:buClr>
                <a:srgbClr val="F07F09"/>
              </a:buClr>
              <a:buSzPct val="80000"/>
              <a:buFont typeface="Wingdings 2"/>
              <a:buChar char=""/>
            </a:pPr>
            <a:r>
              <a:rPr lang="en-GB" kern="1200" dirty="0" smtClean="0">
                <a:solidFill>
                  <a:prstClr val="black"/>
                </a:solidFill>
                <a:latin typeface="Calibri" panose="020F0502020204030204" pitchFamily="34" charset="0"/>
                <a:ea typeface="+mn-ea"/>
                <a:cs typeface="Calibri" panose="020F0502020204030204" pitchFamily="34" charset="0"/>
              </a:rPr>
              <a:t>Jack </a:t>
            </a:r>
            <a:r>
              <a:rPr lang="en-GB" kern="1200" dirty="0">
                <a:solidFill>
                  <a:prstClr val="black"/>
                </a:solidFill>
                <a:latin typeface="Calibri" panose="020F0502020204030204" pitchFamily="34" charset="0"/>
                <a:ea typeface="+mn-ea"/>
                <a:cs typeface="Calibri" panose="020F0502020204030204" pitchFamily="34" charset="0"/>
              </a:rPr>
              <a:t>crafts Roger Skunk  in his own image : a Skunk </a:t>
            </a:r>
            <a:r>
              <a:rPr lang="en-GB" kern="1200" dirty="0" smtClean="0">
                <a:solidFill>
                  <a:prstClr val="black"/>
                </a:solidFill>
                <a:latin typeface="Calibri" panose="020F0502020204030204" pitchFamily="34" charset="0"/>
                <a:ea typeface="+mn-ea"/>
                <a:cs typeface="Calibri" panose="020F0502020204030204" pitchFamily="34" charset="0"/>
              </a:rPr>
              <a:t>estranged </a:t>
            </a:r>
            <a:r>
              <a:rPr lang="en-GB" kern="1200" dirty="0">
                <a:solidFill>
                  <a:prstClr val="black"/>
                </a:solidFill>
                <a:latin typeface="Calibri" panose="020F0502020204030204" pitchFamily="34" charset="0"/>
                <a:ea typeface="+mn-ea"/>
                <a:cs typeface="Calibri" panose="020F0502020204030204" pitchFamily="34" charset="0"/>
              </a:rPr>
              <a:t>from other animals </a:t>
            </a:r>
            <a:r>
              <a:rPr lang="en-GB" kern="1200" dirty="0" smtClean="0">
                <a:solidFill>
                  <a:prstClr val="black"/>
                </a:solidFill>
                <a:latin typeface="Calibri" panose="020F0502020204030204" pitchFamily="34" charset="0"/>
                <a:ea typeface="+mn-ea"/>
                <a:cs typeface="Calibri" panose="020F0502020204030204" pitchFamily="34" charset="0"/>
              </a:rPr>
              <a:t>.</a:t>
            </a:r>
            <a:endParaRPr lang="en-GB" kern="1200" dirty="0">
              <a:solidFill>
                <a:prstClr val="black"/>
              </a:solidFill>
              <a:latin typeface="Calibri" panose="020F0502020204030204" pitchFamily="34" charset="0"/>
              <a:ea typeface="+mn-ea"/>
              <a:cs typeface="Calibri" panose="020F0502020204030204" pitchFamily="34" charset="0"/>
            </a:endParaRPr>
          </a:p>
          <a:p>
            <a:pPr marL="265176" lvl="0" indent="-265176">
              <a:lnSpc>
                <a:spcPct val="150000"/>
              </a:lnSpc>
              <a:spcBef>
                <a:spcPts val="250"/>
              </a:spcBef>
              <a:buClr>
                <a:srgbClr val="F07F09"/>
              </a:buClr>
              <a:buSzPct val="80000"/>
              <a:buFont typeface="Wingdings 2"/>
              <a:buChar char=""/>
            </a:pPr>
            <a:r>
              <a:rPr lang="en-GB" kern="1200" dirty="0">
                <a:solidFill>
                  <a:prstClr val="black"/>
                </a:solidFill>
                <a:latin typeface="Calibri" panose="020F0502020204030204" pitchFamily="34" charset="0"/>
                <a:ea typeface="+mn-ea"/>
                <a:cs typeface="Calibri" panose="020F0502020204030204" pitchFamily="34" charset="0"/>
              </a:rPr>
              <a:t>Roger Skunk suffers from loneliness because of the foul smell emitted from his </a:t>
            </a:r>
            <a:r>
              <a:rPr lang="en-GB" kern="1200" dirty="0" smtClean="0">
                <a:solidFill>
                  <a:prstClr val="black"/>
                </a:solidFill>
                <a:latin typeface="Calibri" panose="020F0502020204030204" pitchFamily="34" charset="0"/>
                <a:ea typeface="+mn-ea"/>
                <a:cs typeface="Calibri" panose="020F0502020204030204" pitchFamily="34" charset="0"/>
              </a:rPr>
              <a:t>body. </a:t>
            </a:r>
            <a:endParaRPr lang="en-GB" kern="1200" dirty="0">
              <a:solidFill>
                <a:prstClr val="black"/>
              </a:solidFill>
              <a:latin typeface="Calibri" panose="020F0502020204030204" pitchFamily="34" charset="0"/>
              <a:ea typeface="+mn-ea"/>
              <a:cs typeface="Calibri" panose="020F0502020204030204" pitchFamily="34" charset="0"/>
            </a:endParaRPr>
          </a:p>
          <a:p>
            <a:pPr marL="265176" lvl="0" indent="-265176">
              <a:lnSpc>
                <a:spcPct val="150000"/>
              </a:lnSpc>
              <a:spcBef>
                <a:spcPts val="250"/>
              </a:spcBef>
              <a:buClr>
                <a:srgbClr val="F07F09"/>
              </a:buClr>
              <a:buSzPct val="80000"/>
              <a:buFont typeface="Wingdings 2"/>
              <a:buChar char=""/>
            </a:pPr>
            <a:r>
              <a:rPr lang="en-GB" kern="1200" dirty="0">
                <a:solidFill>
                  <a:prstClr val="black"/>
                </a:solidFill>
                <a:latin typeface="Calibri" panose="020F0502020204030204" pitchFamily="34" charset="0"/>
                <a:ea typeface="+mn-ea"/>
                <a:cs typeface="Calibri" panose="020F0502020204030204" pitchFamily="34" charset="0"/>
              </a:rPr>
              <a:t>Though little Jo is unaware , Jack is channelling his frustration in his married life  into the story .</a:t>
            </a:r>
          </a:p>
          <a:p>
            <a:pPr marL="265176" lvl="0" indent="-265176">
              <a:lnSpc>
                <a:spcPct val="150000"/>
              </a:lnSpc>
              <a:spcBef>
                <a:spcPts val="250"/>
              </a:spcBef>
              <a:buClr>
                <a:srgbClr val="F07F09"/>
              </a:buClr>
              <a:buSzPct val="80000"/>
              <a:buFont typeface="Wingdings 2"/>
              <a:buChar char=""/>
            </a:pPr>
            <a:r>
              <a:rPr lang="en-GB" kern="1200" dirty="0">
                <a:solidFill>
                  <a:prstClr val="black"/>
                </a:solidFill>
                <a:latin typeface="Calibri" panose="020F0502020204030204" pitchFamily="34" charset="0"/>
                <a:ea typeface="+mn-ea"/>
                <a:cs typeface="Calibri" panose="020F0502020204030204" pitchFamily="34" charset="0"/>
              </a:rPr>
              <a:t>Thus it’s a  children’s story dealing with the serious theme of ideal parenting </a:t>
            </a:r>
            <a:r>
              <a:rPr lang="en-GB" kern="1200" dirty="0" smtClean="0">
                <a:solidFill>
                  <a:prstClr val="black"/>
                </a:solidFill>
                <a:latin typeface="Calibri" panose="020F0502020204030204" pitchFamily="34" charset="0"/>
                <a:ea typeface="+mn-ea"/>
                <a:cs typeface="Calibri" panose="020F0502020204030204" pitchFamily="34" charset="0"/>
              </a:rPr>
              <a:t>.</a:t>
            </a:r>
          </a:p>
          <a:p>
            <a:pPr marL="265176" lvl="0" indent="-265176">
              <a:lnSpc>
                <a:spcPct val="150000"/>
              </a:lnSpc>
              <a:spcBef>
                <a:spcPts val="250"/>
              </a:spcBef>
              <a:buClr>
                <a:srgbClr val="F07F09"/>
              </a:buClr>
              <a:buSzPct val="80000"/>
              <a:buFont typeface="Wingdings 2"/>
              <a:buChar char=""/>
            </a:pPr>
            <a:r>
              <a:rPr lang="en-GB" kern="1200" dirty="0" smtClean="0">
                <a:solidFill>
                  <a:prstClr val="black"/>
                </a:solidFill>
                <a:latin typeface="Calibri" panose="020F0502020204030204" pitchFamily="34" charset="0"/>
                <a:ea typeface="+mn-ea"/>
                <a:cs typeface="Calibri" panose="020F0502020204030204" pitchFamily="34" charset="0"/>
              </a:rPr>
              <a:t>It also portrays the </a:t>
            </a:r>
            <a:r>
              <a:rPr lang="en-GB" kern="1200" dirty="0">
                <a:solidFill>
                  <a:prstClr val="black"/>
                </a:solidFill>
                <a:latin typeface="Calibri" panose="020F0502020204030204" pitchFamily="34" charset="0"/>
                <a:ea typeface="+mn-ea"/>
                <a:cs typeface="Calibri" panose="020F0502020204030204" pitchFamily="34" charset="0"/>
              </a:rPr>
              <a:t>adult tendency </a:t>
            </a:r>
            <a:r>
              <a:rPr lang="en-GB" kern="1200" dirty="0" smtClean="0">
                <a:solidFill>
                  <a:prstClr val="black"/>
                </a:solidFill>
                <a:latin typeface="Calibri" panose="020F0502020204030204" pitchFamily="34" charset="0"/>
                <a:ea typeface="+mn-ea"/>
                <a:cs typeface="Calibri" panose="020F0502020204030204" pitchFamily="34" charset="0"/>
              </a:rPr>
              <a:t>to curb </a:t>
            </a:r>
            <a:r>
              <a:rPr lang="en-GB" kern="1200" dirty="0">
                <a:solidFill>
                  <a:prstClr val="black"/>
                </a:solidFill>
                <a:latin typeface="Calibri" panose="020F0502020204030204" pitchFamily="34" charset="0"/>
                <a:ea typeface="+mn-ea"/>
                <a:cs typeface="Calibri" panose="020F0502020204030204" pitchFamily="34" charset="0"/>
              </a:rPr>
              <a:t>the inquisitive mind of tender children .</a:t>
            </a:r>
          </a:p>
          <a:p>
            <a:pPr marL="265176" lvl="0" indent="-265176">
              <a:spcBef>
                <a:spcPts val="250"/>
              </a:spcBef>
              <a:buClr>
                <a:srgbClr val="F07F09"/>
              </a:buClr>
              <a:buSzPct val="80000"/>
              <a:buFont typeface="Wingdings 2"/>
              <a:buChar char=""/>
            </a:pPr>
            <a:endParaRPr lang="en-GB"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2"/>
              <a:buChar char=""/>
            </a:pPr>
            <a:endParaRPr lang="en-GB" kern="1200" dirty="0">
              <a:solidFill>
                <a:prstClr val="black"/>
              </a:solidFill>
              <a:latin typeface="Calibri" panose="020F0502020204030204" pitchFamily="34" charset="0"/>
              <a:ea typeface="+mn-ea"/>
              <a:cs typeface="Calibri" panose="020F0502020204030204" pitchFamily="34" charset="0"/>
            </a:endParaRPr>
          </a:p>
          <a:p>
            <a:pPr marL="265176" lvl="0" indent="-265176">
              <a:spcBef>
                <a:spcPts val="250"/>
              </a:spcBef>
              <a:buClr>
                <a:srgbClr val="F07F09"/>
              </a:buClr>
              <a:buSzPct val="80000"/>
              <a:buFont typeface="Wingdings 2"/>
              <a:buChar char=""/>
            </a:pPr>
            <a:endParaRPr lang="en-US" kern="1200" dirty="0">
              <a:solidFill>
                <a:prstClr val="black"/>
              </a:solidFill>
              <a:latin typeface="Calibri" panose="020F0502020204030204" pitchFamily="34" charset="0"/>
              <a:ea typeface="+mn-ea"/>
              <a:cs typeface="Calibri" panose="020F0502020204030204" pitchFamily="34" charset="0"/>
            </a:endParaRPr>
          </a:p>
        </p:txBody>
      </p:sp>
      <p:pic>
        <p:nvPicPr>
          <p:cNvPr id="4" name="Picture 3"/>
          <p:cNvPicPr/>
          <p:nvPr/>
        </p:nvPicPr>
        <p:blipFill>
          <a:blip r:embed="rId3"/>
          <a:srcRect/>
          <a:stretch>
            <a:fillRect/>
          </a:stretch>
        </p:blipFill>
        <p:spPr bwMode="auto">
          <a:xfrm>
            <a:off x="7835900" y="0"/>
            <a:ext cx="1308100" cy="879475"/>
          </a:xfrm>
          <a:prstGeom prst="rect">
            <a:avLst/>
          </a:prstGeom>
          <a:noFill/>
          <a:ln w="9525">
            <a:noFill/>
            <a:miter lim="800000"/>
            <a:headEnd/>
            <a:tailEnd/>
          </a:ln>
        </p:spPr>
      </p:pic>
      <p:pic>
        <p:nvPicPr>
          <p:cNvPr id="6" name="Picture 5" descr="Skunk-1.jpg"/>
          <p:cNvPicPr>
            <a:picLocks noChangeAspect="1"/>
          </p:cNvPicPr>
          <p:nvPr/>
        </p:nvPicPr>
        <p:blipFill>
          <a:blip r:embed="rId4"/>
          <a:stretch>
            <a:fillRect/>
          </a:stretch>
        </p:blipFill>
        <p:spPr>
          <a:xfrm>
            <a:off x="7010400" y="3260102"/>
            <a:ext cx="1965434" cy="1307908"/>
          </a:xfrm>
          <a:prstGeom prst="rect">
            <a:avLst/>
          </a:prstGeom>
        </p:spPr>
      </p:pic>
    </p:spTree>
    <p:extLst>
      <p:ext uri="{BB962C8B-B14F-4D97-AF65-F5344CB8AC3E}">
        <p14:creationId xmlns:p14="http://schemas.microsoft.com/office/powerpoint/2010/main" xmlns="" val="11169902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3" name="Google Shape;63;p14"/>
          <p:cNvSpPr txBox="1"/>
          <p:nvPr/>
        </p:nvSpPr>
        <p:spPr>
          <a:xfrm>
            <a:off x="262164" y="0"/>
            <a:ext cx="8577035" cy="503226"/>
          </a:xfrm>
          <a:prstGeom prst="rect">
            <a:avLst/>
          </a:prstGeom>
          <a:noFill/>
          <a:ln>
            <a:noFill/>
          </a:ln>
        </p:spPr>
        <p:txBody>
          <a:bodyPr spcFirstLastPara="1" wrap="square" lIns="91425" tIns="91425" rIns="91425" bIns="91425" anchor="t" anchorCtr="0">
            <a:noAutofit/>
          </a:bodyPr>
          <a:lstStyle/>
          <a:p>
            <a:pPr lvl="0" algn="ctr">
              <a:buSzPts val="1800"/>
            </a:pPr>
            <a:r>
              <a:rPr lang="en-GB" sz="2200" b="1" u="sng" dirty="0">
                <a:solidFill>
                  <a:srgbClr val="FF0000"/>
                </a:solidFill>
                <a:latin typeface="Calibri" panose="020F0502020204030204" pitchFamily="34" charset="0"/>
                <a:cs typeface="Calibri" panose="020F0502020204030204" pitchFamily="34" charset="0"/>
              </a:rPr>
              <a:t>THEME</a:t>
            </a:r>
            <a:endParaRPr lang="en-GB" sz="1800" b="1" u="sng" dirty="0"/>
          </a:p>
        </p:txBody>
      </p:sp>
      <p:sp>
        <p:nvSpPr>
          <p:cNvPr id="64" name="Google Shape;64;p14"/>
          <p:cNvSpPr txBox="1"/>
          <p:nvPr/>
        </p:nvSpPr>
        <p:spPr>
          <a:xfrm>
            <a:off x="2420452" y="815163"/>
            <a:ext cx="5539790" cy="3262851"/>
          </a:xfrm>
          <a:prstGeom prst="rect">
            <a:avLst/>
          </a:prstGeom>
          <a:noFill/>
          <a:ln>
            <a:noFill/>
          </a:ln>
        </p:spPr>
        <p:txBody>
          <a:bodyPr spcFirstLastPara="1" wrap="square" lIns="91425" tIns="91425" rIns="91425" bIns="91425" anchor="t" anchorCtr="0">
            <a:noAutofit/>
          </a:bodyPr>
          <a:lstStyle/>
          <a:p>
            <a:pPr lvl="0">
              <a:lnSpc>
                <a:spcPct val="150000"/>
              </a:lnSpc>
              <a:buFont typeface="Wingdings" pitchFamily="2" charset="2"/>
              <a:buChar char="§"/>
            </a:pPr>
            <a:r>
              <a:rPr lang="en-IN" dirty="0">
                <a:latin typeface="Calibri" pitchFamily="34" charset="0"/>
                <a:cs typeface="Calibri" pitchFamily="34" charset="0"/>
              </a:rPr>
              <a:t>Childhood Innocence / Simplicity</a:t>
            </a:r>
          </a:p>
          <a:p>
            <a:pPr lvl="0">
              <a:lnSpc>
                <a:spcPct val="150000"/>
              </a:lnSpc>
              <a:buFont typeface="Wingdings" pitchFamily="2" charset="2"/>
              <a:buChar char="§"/>
            </a:pPr>
            <a:r>
              <a:rPr lang="en-IN" dirty="0" smtClean="0">
                <a:latin typeface="Calibri" pitchFamily="34" charset="0"/>
                <a:cs typeface="Calibri" pitchFamily="34" charset="0"/>
              </a:rPr>
              <a:t>Complex </a:t>
            </a:r>
            <a:r>
              <a:rPr lang="en-IN" dirty="0">
                <a:latin typeface="Calibri" pitchFamily="34" charset="0"/>
                <a:cs typeface="Calibri" pitchFamily="34" charset="0"/>
              </a:rPr>
              <a:t>Issues of Parenting </a:t>
            </a:r>
          </a:p>
          <a:p>
            <a:pPr lvl="0">
              <a:lnSpc>
                <a:spcPct val="150000"/>
              </a:lnSpc>
              <a:buFont typeface="Wingdings" pitchFamily="2" charset="2"/>
              <a:buChar char="§"/>
            </a:pPr>
            <a:r>
              <a:rPr lang="en-IN" dirty="0" smtClean="0">
                <a:latin typeface="Calibri" pitchFamily="34" charset="0"/>
                <a:cs typeface="Calibri" pitchFamily="34" charset="0"/>
              </a:rPr>
              <a:t>Differences </a:t>
            </a:r>
            <a:r>
              <a:rPr lang="en-IN" dirty="0">
                <a:latin typeface="Calibri" pitchFamily="34" charset="0"/>
                <a:cs typeface="Calibri" pitchFamily="34" charset="0"/>
              </a:rPr>
              <a:t>in Human Perceptions</a:t>
            </a:r>
          </a:p>
          <a:p>
            <a:pPr lvl="0">
              <a:lnSpc>
                <a:spcPct val="150000"/>
              </a:lnSpc>
              <a:buFont typeface="Wingdings" pitchFamily="2" charset="2"/>
              <a:buChar char="§"/>
            </a:pPr>
            <a:r>
              <a:rPr lang="en-IN" dirty="0" smtClean="0">
                <a:latin typeface="Calibri" pitchFamily="34" charset="0"/>
                <a:cs typeface="Calibri" pitchFamily="34" charset="0"/>
              </a:rPr>
              <a:t>Generation </a:t>
            </a:r>
            <a:r>
              <a:rPr lang="en-IN" dirty="0">
                <a:latin typeface="Calibri" pitchFamily="34" charset="0"/>
                <a:cs typeface="Calibri" pitchFamily="34" charset="0"/>
              </a:rPr>
              <a:t>Gap</a:t>
            </a:r>
          </a:p>
          <a:p>
            <a:pPr lvl="0">
              <a:lnSpc>
                <a:spcPct val="150000"/>
              </a:lnSpc>
              <a:buFont typeface="Wingdings" pitchFamily="2" charset="2"/>
              <a:buChar char="§"/>
            </a:pPr>
            <a:r>
              <a:rPr lang="en-IN" dirty="0" smtClean="0">
                <a:latin typeface="Calibri" pitchFamily="34" charset="0"/>
                <a:cs typeface="Calibri" pitchFamily="34" charset="0"/>
              </a:rPr>
              <a:t>Changing </a:t>
            </a:r>
            <a:r>
              <a:rPr lang="en-IN" dirty="0">
                <a:latin typeface="Calibri" pitchFamily="34" charset="0"/>
                <a:cs typeface="Calibri" pitchFamily="34" charset="0"/>
              </a:rPr>
              <a:t>Gender Roles</a:t>
            </a:r>
          </a:p>
          <a:p>
            <a:pPr lvl="0">
              <a:lnSpc>
                <a:spcPct val="150000"/>
              </a:lnSpc>
              <a:buFont typeface="Wingdings" pitchFamily="2" charset="2"/>
              <a:buChar char="§"/>
            </a:pPr>
            <a:r>
              <a:rPr lang="en-IN" dirty="0" smtClean="0">
                <a:latin typeface="Calibri" pitchFamily="34" charset="0"/>
                <a:cs typeface="Calibri" pitchFamily="34" charset="0"/>
              </a:rPr>
              <a:t>Dominance &amp; Hierarchy </a:t>
            </a:r>
            <a:r>
              <a:rPr lang="en-IN" dirty="0">
                <a:latin typeface="Calibri" pitchFamily="34" charset="0"/>
                <a:cs typeface="Calibri" pitchFamily="34" charset="0"/>
              </a:rPr>
              <a:t>of Patriarchal Roles</a:t>
            </a:r>
          </a:p>
          <a:p>
            <a:pPr lvl="0">
              <a:lnSpc>
                <a:spcPct val="150000"/>
              </a:lnSpc>
              <a:buFont typeface="Wingdings" pitchFamily="2" charset="2"/>
              <a:buChar char="§"/>
            </a:pPr>
            <a:r>
              <a:rPr lang="en-IN" dirty="0" smtClean="0">
                <a:latin typeface="Calibri" pitchFamily="34" charset="0"/>
                <a:cs typeface="Calibri" pitchFamily="34" charset="0"/>
              </a:rPr>
              <a:t>Parental </a:t>
            </a:r>
            <a:r>
              <a:rPr lang="en-IN" dirty="0">
                <a:latin typeface="Calibri" pitchFamily="34" charset="0"/>
                <a:cs typeface="Calibri" pitchFamily="34" charset="0"/>
              </a:rPr>
              <a:t>Authority over Children</a:t>
            </a:r>
          </a:p>
          <a:p>
            <a:pPr lvl="0">
              <a:lnSpc>
                <a:spcPct val="150000"/>
              </a:lnSpc>
              <a:buFont typeface="Wingdings" pitchFamily="2" charset="2"/>
              <a:buChar char="§"/>
            </a:pPr>
            <a:r>
              <a:rPr lang="en-IN" dirty="0" smtClean="0">
                <a:latin typeface="Calibri" pitchFamily="34" charset="0"/>
                <a:cs typeface="Calibri" pitchFamily="34" charset="0"/>
              </a:rPr>
              <a:t>Hatred </a:t>
            </a:r>
            <a:r>
              <a:rPr lang="en-IN" dirty="0">
                <a:latin typeface="Calibri" pitchFamily="34" charset="0"/>
                <a:cs typeface="Calibri" pitchFamily="34" charset="0"/>
              </a:rPr>
              <a:t>&amp; Injustice</a:t>
            </a:r>
          </a:p>
          <a:p>
            <a:pPr lvl="0">
              <a:lnSpc>
                <a:spcPct val="150000"/>
              </a:lnSpc>
              <a:buFont typeface="Wingdings" pitchFamily="2" charset="2"/>
              <a:buChar char="§"/>
            </a:pPr>
            <a:r>
              <a:rPr lang="en-IN" dirty="0" smtClean="0">
                <a:latin typeface="Calibri" pitchFamily="34" charset="0"/>
                <a:cs typeface="Calibri" pitchFamily="34" charset="0"/>
              </a:rPr>
              <a:t>Moral </a:t>
            </a:r>
            <a:r>
              <a:rPr lang="en-IN" dirty="0">
                <a:latin typeface="Calibri" pitchFamily="34" charset="0"/>
                <a:cs typeface="Calibri" pitchFamily="34" charset="0"/>
              </a:rPr>
              <a:t>Issues Dependent upon Varying Levels of Maturity</a:t>
            </a:r>
            <a:endParaRPr lang="en-US" dirty="0">
              <a:latin typeface="Calibri" pitchFamily="34" charset="0"/>
              <a:cs typeface="Calibri" pitchFamily="34" charset="0"/>
            </a:endParaRPr>
          </a:p>
          <a:p>
            <a:pPr marL="0" marR="0" lvl="0" indent="0" algn="l" rtl="0">
              <a:lnSpc>
                <a:spcPct val="100000"/>
              </a:lnSpc>
              <a:spcBef>
                <a:spcPts val="0"/>
              </a:spcBef>
              <a:spcAft>
                <a:spcPts val="0"/>
              </a:spcAft>
              <a:buClr>
                <a:srgbClr val="000000"/>
              </a:buClr>
              <a:buSzPts val="1400"/>
              <a:buFont typeface="Wingdings" pitchFamily="2" charset="2"/>
              <a:buChar char="§"/>
            </a:pPr>
            <a:endParaRPr sz="1400" b="0" i="0" u="none" strike="noStrike" cap="none" dirty="0">
              <a:solidFill>
                <a:srgbClr val="000000"/>
              </a:solidFill>
              <a:latin typeface="Calibri"/>
              <a:ea typeface="Calibri"/>
              <a:cs typeface="Calibri"/>
              <a:sym typeface="Calibri"/>
            </a:endParaRPr>
          </a:p>
        </p:txBody>
      </p:sp>
      <p:pic>
        <p:nvPicPr>
          <p:cNvPr id="5" name="Picture 4"/>
          <p:cNvPicPr/>
          <p:nvPr/>
        </p:nvPicPr>
        <p:blipFill>
          <a:blip r:embed="rId3"/>
          <a:srcRect/>
          <a:stretch>
            <a:fillRect/>
          </a:stretch>
        </p:blipFill>
        <p:spPr bwMode="auto">
          <a:xfrm>
            <a:off x="7835900" y="0"/>
            <a:ext cx="1308100" cy="879475"/>
          </a:xfrm>
          <a:prstGeom prst="rect">
            <a:avLst/>
          </a:prstGeom>
          <a:noFill/>
          <a:ln w="9525">
            <a:noFill/>
            <a:miter lim="800000"/>
            <a:headEnd/>
            <a:tailEnd/>
          </a:ln>
        </p:spPr>
      </p:pic>
      <p:pic>
        <p:nvPicPr>
          <p:cNvPr id="6" name="Picture 5" descr="Wizard-1.jpg"/>
          <p:cNvPicPr>
            <a:picLocks noChangeAspect="1"/>
          </p:cNvPicPr>
          <p:nvPr/>
        </p:nvPicPr>
        <p:blipFill>
          <a:blip r:embed="rId4"/>
          <a:stretch>
            <a:fillRect/>
          </a:stretch>
        </p:blipFill>
        <p:spPr>
          <a:xfrm>
            <a:off x="6471580" y="984688"/>
            <a:ext cx="1876425" cy="2438400"/>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500" b="1" dirty="0" smtClean="0">
                <a:solidFill>
                  <a:srgbClr val="FF0000"/>
                </a:solidFill>
                <a:latin typeface="Calibri" pitchFamily="34" charset="0"/>
                <a:cs typeface="Calibri" pitchFamily="34" charset="0"/>
              </a:rPr>
              <a:t>Video Link for Additional Reference</a:t>
            </a:r>
            <a:endParaRPr lang="en-US" sz="2500" b="1" dirty="0">
              <a:solidFill>
                <a:srgbClr val="FF0000"/>
              </a:solidFill>
              <a:latin typeface="Calibri" pitchFamily="34" charset="0"/>
              <a:cs typeface="Calibri" pitchFamily="34" charset="0"/>
            </a:endParaRPr>
          </a:p>
        </p:txBody>
      </p:sp>
      <p:sp>
        <p:nvSpPr>
          <p:cNvPr id="3" name="Text Placeholder 2"/>
          <p:cNvSpPr>
            <a:spLocks noGrp="1"/>
          </p:cNvSpPr>
          <p:nvPr>
            <p:ph type="body" idx="1"/>
          </p:nvPr>
        </p:nvSpPr>
        <p:spPr>
          <a:xfrm>
            <a:off x="1622544" y="1152475"/>
            <a:ext cx="4743880" cy="3416400"/>
          </a:xfrm>
        </p:spPr>
        <p:txBody>
          <a:bodyPr/>
          <a:lstStyle/>
          <a:p>
            <a:pPr>
              <a:buNone/>
            </a:pPr>
            <a:r>
              <a:rPr lang="en-US" sz="1400" dirty="0" smtClean="0">
                <a:latin typeface="Calibri" pitchFamily="34" charset="0"/>
                <a:cs typeface="Calibri" pitchFamily="34" charset="0"/>
                <a:hlinkClick r:id="rId2"/>
              </a:rPr>
              <a:t>https://</a:t>
            </a:r>
            <a:r>
              <a:rPr lang="en-US" sz="1400" dirty="0" smtClean="0">
                <a:latin typeface="Calibri" pitchFamily="34" charset="0"/>
                <a:cs typeface="Calibri" pitchFamily="34" charset="0"/>
                <a:hlinkClick r:id="rId2"/>
              </a:rPr>
              <a:t>www.youtube.com/watch?v=7qrlrlR9PWg</a:t>
            </a:r>
            <a:endParaRPr lang="en-US" sz="1400" dirty="0" smtClean="0">
              <a:latin typeface="Calibri" pitchFamily="34" charset="0"/>
              <a:cs typeface="Calibri" pitchFamily="34" charset="0"/>
            </a:endParaRPr>
          </a:p>
          <a:p>
            <a:pPr>
              <a:buNone/>
            </a:pPr>
            <a:endParaRPr lang="en-US" sz="1400" dirty="0">
              <a:latin typeface="Calibri" pitchFamily="34" charset="0"/>
              <a:cs typeface="Calibri"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70" name="Google Shape;70;p15"/>
          <p:cNvSpPr txBox="1"/>
          <p:nvPr/>
        </p:nvSpPr>
        <p:spPr>
          <a:xfrm>
            <a:off x="314961" y="283780"/>
            <a:ext cx="8688300" cy="492716"/>
          </a:xfrm>
          <a:prstGeom prst="rect">
            <a:avLst/>
          </a:prstGeom>
          <a:noFill/>
          <a:ln>
            <a:noFill/>
          </a:ln>
        </p:spPr>
        <p:txBody>
          <a:bodyPr spcFirstLastPara="1" wrap="square" lIns="91425" tIns="91425" rIns="91425" bIns="91425" anchor="t" anchorCtr="0">
            <a:noAutofit/>
          </a:bodyPr>
          <a:lstStyle/>
          <a:p>
            <a:pPr lvl="0" algn="ctr">
              <a:buSzPts val="1800"/>
            </a:pPr>
            <a:r>
              <a:rPr lang="en-GB" sz="2200" b="1" u="sng" dirty="0">
                <a:solidFill>
                  <a:srgbClr val="FF0000"/>
                </a:solidFill>
                <a:latin typeface="Calibri" panose="020F0502020204030204" pitchFamily="34" charset="0"/>
                <a:cs typeface="Calibri" panose="020F0502020204030204" pitchFamily="34" charset="0"/>
              </a:rPr>
              <a:t>THE CHARACTERS PORTRAYED IN THE STORY </a:t>
            </a:r>
            <a:endParaRPr lang="en-GB" sz="1800" b="1" u="sng" dirty="0"/>
          </a:p>
        </p:txBody>
      </p:sp>
      <p:sp>
        <p:nvSpPr>
          <p:cNvPr id="71" name="Google Shape;71;p15"/>
          <p:cNvSpPr txBox="1"/>
          <p:nvPr/>
        </p:nvSpPr>
        <p:spPr>
          <a:xfrm>
            <a:off x="515007" y="1051034"/>
            <a:ext cx="7807598" cy="3520966"/>
          </a:xfrm>
          <a:prstGeom prst="rect">
            <a:avLst/>
          </a:prstGeom>
          <a:noFill/>
          <a:ln>
            <a:noFill/>
          </a:ln>
        </p:spPr>
        <p:txBody>
          <a:bodyPr spcFirstLastPara="1" wrap="square" lIns="91425" tIns="91425" rIns="91425" bIns="91425" anchor="t" anchorCtr="0">
            <a:noAutofit/>
          </a:bodyPr>
          <a:lstStyle/>
          <a:p>
            <a:pPr>
              <a:lnSpc>
                <a:spcPct val="150000"/>
              </a:lnSpc>
            </a:pPr>
            <a:r>
              <a:rPr lang="en-GB" b="1" dirty="0">
                <a:latin typeface="Calibri" pitchFamily="34" charset="0"/>
                <a:cs typeface="Calibri" pitchFamily="34" charset="0"/>
              </a:rPr>
              <a:t>Jack</a:t>
            </a:r>
            <a:r>
              <a:rPr lang="en-GB" dirty="0">
                <a:latin typeface="Calibri" pitchFamily="34" charset="0"/>
                <a:cs typeface="Calibri" pitchFamily="34" charset="0"/>
              </a:rPr>
              <a:t> – The central </a:t>
            </a:r>
            <a:r>
              <a:rPr lang="en-GB" dirty="0" smtClean="0">
                <a:latin typeface="Calibri" pitchFamily="34" charset="0"/>
                <a:cs typeface="Calibri" pitchFamily="34" charset="0"/>
              </a:rPr>
              <a:t>character and  </a:t>
            </a:r>
            <a:r>
              <a:rPr lang="en-GB" dirty="0">
                <a:latin typeface="Calibri" pitchFamily="34" charset="0"/>
                <a:cs typeface="Calibri" pitchFamily="34" charset="0"/>
              </a:rPr>
              <a:t>protagonist of the story </a:t>
            </a:r>
            <a:r>
              <a:rPr lang="en-GB" dirty="0" smtClean="0">
                <a:latin typeface="Calibri" pitchFamily="34" charset="0"/>
                <a:cs typeface="Calibri" pitchFamily="34" charset="0"/>
              </a:rPr>
              <a:t>,a </a:t>
            </a:r>
            <a:r>
              <a:rPr lang="en-GB" dirty="0">
                <a:latin typeface="Calibri" pitchFamily="34" charset="0"/>
                <a:cs typeface="Calibri" pitchFamily="34" charset="0"/>
              </a:rPr>
              <a:t>loving and concerned father </a:t>
            </a:r>
            <a:r>
              <a:rPr lang="en-GB" dirty="0" smtClean="0">
                <a:latin typeface="Calibri" pitchFamily="34" charset="0"/>
                <a:cs typeface="Calibri" pitchFamily="34" charset="0"/>
              </a:rPr>
              <a:t>.</a:t>
            </a:r>
            <a:endParaRPr lang="en-GB" dirty="0">
              <a:latin typeface="Calibri" pitchFamily="34" charset="0"/>
              <a:cs typeface="Calibri" pitchFamily="34" charset="0"/>
            </a:endParaRPr>
          </a:p>
          <a:p>
            <a:pPr>
              <a:lnSpc>
                <a:spcPct val="150000"/>
              </a:lnSpc>
            </a:pPr>
            <a:r>
              <a:rPr lang="en-GB" b="1" dirty="0" smtClean="0">
                <a:latin typeface="Calibri" pitchFamily="34" charset="0"/>
                <a:cs typeface="Calibri" pitchFamily="34" charset="0"/>
              </a:rPr>
              <a:t>Joanne </a:t>
            </a:r>
            <a:r>
              <a:rPr lang="en-GB" b="1" dirty="0">
                <a:latin typeface="Calibri" pitchFamily="34" charset="0"/>
                <a:cs typeface="Calibri" pitchFamily="34" charset="0"/>
              </a:rPr>
              <a:t>(Jo)—</a:t>
            </a:r>
            <a:r>
              <a:rPr lang="en-GB" dirty="0">
                <a:latin typeface="Calibri" pitchFamily="34" charset="0"/>
                <a:cs typeface="Calibri" pitchFamily="34" charset="0"/>
              </a:rPr>
              <a:t>Jack’s four year old intelligent , </a:t>
            </a:r>
            <a:r>
              <a:rPr lang="en-GB" dirty="0" smtClean="0">
                <a:latin typeface="Calibri" pitchFamily="34" charset="0"/>
                <a:cs typeface="Calibri" pitchFamily="34" charset="0"/>
              </a:rPr>
              <a:t> </a:t>
            </a:r>
            <a:r>
              <a:rPr lang="en-GB" dirty="0">
                <a:latin typeface="Calibri" pitchFamily="34" charset="0"/>
                <a:cs typeface="Calibri" pitchFamily="34" charset="0"/>
              </a:rPr>
              <a:t>inquisitive </a:t>
            </a:r>
            <a:r>
              <a:rPr lang="en-GB" dirty="0" smtClean="0">
                <a:latin typeface="Calibri" pitchFamily="34" charset="0"/>
                <a:cs typeface="Calibri" pitchFamily="34" charset="0"/>
              </a:rPr>
              <a:t>daughter, </a:t>
            </a:r>
            <a:r>
              <a:rPr lang="en-GB" dirty="0">
                <a:latin typeface="Calibri" pitchFamily="34" charset="0"/>
                <a:cs typeface="Calibri" pitchFamily="34" charset="0"/>
              </a:rPr>
              <a:t>very logical and argumentative .</a:t>
            </a:r>
          </a:p>
          <a:p>
            <a:pPr>
              <a:lnSpc>
                <a:spcPct val="150000"/>
              </a:lnSpc>
            </a:pPr>
            <a:r>
              <a:rPr lang="en-GB" b="1" dirty="0" smtClean="0">
                <a:latin typeface="Calibri" pitchFamily="34" charset="0"/>
                <a:cs typeface="Calibri" pitchFamily="34" charset="0"/>
              </a:rPr>
              <a:t>Roger </a:t>
            </a:r>
            <a:r>
              <a:rPr lang="en-GB" b="1" dirty="0">
                <a:latin typeface="Calibri" pitchFamily="34" charset="0"/>
                <a:cs typeface="Calibri" pitchFamily="34" charset="0"/>
              </a:rPr>
              <a:t>Skunk</a:t>
            </a:r>
            <a:r>
              <a:rPr lang="en-GB" dirty="0">
                <a:latin typeface="Calibri" pitchFamily="34" charset="0"/>
                <a:cs typeface="Calibri" pitchFamily="34" charset="0"/>
              </a:rPr>
              <a:t>-A fictional </a:t>
            </a:r>
            <a:r>
              <a:rPr lang="en-GB" dirty="0" smtClean="0">
                <a:latin typeface="Calibri" pitchFamily="34" charset="0"/>
                <a:cs typeface="Calibri" pitchFamily="34" charset="0"/>
              </a:rPr>
              <a:t>character , foul smelling and despised </a:t>
            </a:r>
            <a:r>
              <a:rPr lang="en-GB" dirty="0">
                <a:latin typeface="Calibri" pitchFamily="34" charset="0"/>
                <a:cs typeface="Calibri" pitchFamily="34" charset="0"/>
              </a:rPr>
              <a:t>by all except his </a:t>
            </a:r>
            <a:r>
              <a:rPr lang="en-GB" dirty="0" smtClean="0">
                <a:latin typeface="Calibri" pitchFamily="34" charset="0"/>
                <a:cs typeface="Calibri" pitchFamily="34" charset="0"/>
              </a:rPr>
              <a:t>mother. </a:t>
            </a:r>
            <a:endParaRPr lang="en-GB" dirty="0">
              <a:latin typeface="Calibri" pitchFamily="34" charset="0"/>
              <a:cs typeface="Calibri" pitchFamily="34" charset="0"/>
            </a:endParaRPr>
          </a:p>
          <a:p>
            <a:pPr>
              <a:lnSpc>
                <a:spcPct val="150000"/>
              </a:lnSpc>
            </a:pPr>
            <a:r>
              <a:rPr lang="en-GB" b="1" dirty="0" smtClean="0">
                <a:latin typeface="Calibri" pitchFamily="34" charset="0"/>
                <a:cs typeface="Calibri" pitchFamily="34" charset="0"/>
              </a:rPr>
              <a:t>Clare</a:t>
            </a:r>
            <a:r>
              <a:rPr lang="en-GB" dirty="0" smtClean="0">
                <a:latin typeface="Calibri" pitchFamily="34" charset="0"/>
                <a:cs typeface="Calibri" pitchFamily="34" charset="0"/>
              </a:rPr>
              <a:t>- </a:t>
            </a:r>
            <a:r>
              <a:rPr lang="en-GB" dirty="0">
                <a:latin typeface="Calibri" pitchFamily="34" charset="0"/>
                <a:cs typeface="Calibri" pitchFamily="34" charset="0"/>
              </a:rPr>
              <a:t>Jack’s wife...mother of two children...six months pregnant.</a:t>
            </a:r>
          </a:p>
          <a:p>
            <a:pPr>
              <a:lnSpc>
                <a:spcPct val="150000"/>
              </a:lnSpc>
            </a:pPr>
            <a:r>
              <a:rPr lang="en-GB" b="1" dirty="0" smtClean="0">
                <a:latin typeface="Calibri" pitchFamily="34" charset="0"/>
                <a:cs typeface="Calibri" pitchFamily="34" charset="0"/>
              </a:rPr>
              <a:t>The </a:t>
            </a:r>
            <a:r>
              <a:rPr lang="en-GB" b="1" dirty="0">
                <a:latin typeface="Calibri" pitchFamily="34" charset="0"/>
                <a:cs typeface="Calibri" pitchFamily="34" charset="0"/>
              </a:rPr>
              <a:t>Wizard</a:t>
            </a:r>
            <a:r>
              <a:rPr lang="en-GB" dirty="0">
                <a:latin typeface="Calibri" pitchFamily="34" charset="0"/>
                <a:cs typeface="Calibri" pitchFamily="34" charset="0"/>
              </a:rPr>
              <a:t>-A man </a:t>
            </a:r>
            <a:r>
              <a:rPr lang="en-GB" dirty="0" smtClean="0">
                <a:latin typeface="Calibri" pitchFamily="34" charset="0"/>
                <a:cs typeface="Calibri" pitchFamily="34" charset="0"/>
              </a:rPr>
              <a:t>of commendable supernatural </a:t>
            </a:r>
            <a:r>
              <a:rPr lang="en-GB" dirty="0">
                <a:latin typeface="Calibri" pitchFamily="34" charset="0"/>
                <a:cs typeface="Calibri" pitchFamily="34" charset="0"/>
              </a:rPr>
              <a:t>power capable of giving solutions to any problems. </a:t>
            </a:r>
          </a:p>
          <a:p>
            <a:pPr>
              <a:lnSpc>
                <a:spcPct val="150000"/>
              </a:lnSpc>
            </a:pPr>
            <a:r>
              <a:rPr lang="en-GB" b="1" dirty="0">
                <a:latin typeface="Calibri" pitchFamily="34" charset="0"/>
                <a:cs typeface="Calibri" pitchFamily="34" charset="0"/>
              </a:rPr>
              <a:t>Roger’s Mother</a:t>
            </a:r>
            <a:r>
              <a:rPr lang="en-GB" dirty="0">
                <a:latin typeface="Calibri" pitchFamily="34" charset="0"/>
                <a:cs typeface="Calibri" pitchFamily="34" charset="0"/>
              </a:rPr>
              <a:t>-The Wizard’s antagonist....the mother of baby Skunk .</a:t>
            </a:r>
          </a:p>
          <a:p>
            <a:pPr>
              <a:lnSpc>
                <a:spcPct val="150000"/>
              </a:lnSpc>
            </a:pPr>
            <a:r>
              <a:rPr lang="en-GB" b="1" dirty="0" smtClean="0">
                <a:latin typeface="Calibri" pitchFamily="34" charset="0"/>
                <a:cs typeface="Calibri" pitchFamily="34" charset="0"/>
              </a:rPr>
              <a:t>The </a:t>
            </a:r>
            <a:r>
              <a:rPr lang="en-GB" b="1" dirty="0">
                <a:latin typeface="Calibri" pitchFamily="34" charset="0"/>
                <a:cs typeface="Calibri" pitchFamily="34" charset="0"/>
              </a:rPr>
              <a:t>Owl</a:t>
            </a:r>
            <a:r>
              <a:rPr lang="en-GB" dirty="0">
                <a:latin typeface="Calibri" pitchFamily="34" charset="0"/>
                <a:cs typeface="Calibri" pitchFamily="34" charset="0"/>
              </a:rPr>
              <a:t>-A character in the classic Roger story...a wise creature capable of solving any problem </a:t>
            </a:r>
            <a:r>
              <a:rPr lang="en-GB" dirty="0" smtClean="0">
                <a:latin typeface="Calibri" pitchFamily="34" charset="0"/>
                <a:cs typeface="Calibri" pitchFamily="34" charset="0"/>
              </a:rPr>
              <a:t>.</a:t>
            </a:r>
          </a:p>
          <a:p>
            <a:pPr>
              <a:lnSpc>
                <a:spcPct val="150000"/>
              </a:lnSpc>
            </a:pPr>
            <a:r>
              <a:rPr lang="en-GB" b="1" dirty="0" smtClean="0">
                <a:latin typeface="Calibri" pitchFamily="34" charset="0"/>
                <a:cs typeface="Calibri" pitchFamily="34" charset="0"/>
              </a:rPr>
              <a:t>Bobby</a:t>
            </a:r>
            <a:r>
              <a:rPr lang="en-GB" dirty="0" smtClean="0">
                <a:latin typeface="Calibri" pitchFamily="34" charset="0"/>
                <a:cs typeface="Calibri" pitchFamily="34" charset="0"/>
              </a:rPr>
              <a:t>- </a:t>
            </a:r>
            <a:r>
              <a:rPr lang="en-GB" dirty="0">
                <a:latin typeface="Calibri" pitchFamily="34" charset="0"/>
                <a:cs typeface="Calibri" pitchFamily="34" charset="0"/>
              </a:rPr>
              <a:t>Jack’s two-year old son </a:t>
            </a:r>
            <a:r>
              <a:rPr lang="en-GB" dirty="0" smtClean="0">
                <a:latin typeface="Calibri" pitchFamily="34" charset="0"/>
                <a:cs typeface="Calibri" pitchFamily="34" charset="0"/>
              </a:rPr>
              <a:t>.</a:t>
            </a:r>
            <a:br>
              <a:rPr lang="en-GB" dirty="0" smtClean="0">
                <a:latin typeface="Calibri" pitchFamily="34" charset="0"/>
                <a:cs typeface="Calibri" pitchFamily="34" charset="0"/>
              </a:rPr>
            </a:br>
            <a:r>
              <a:rPr lang="en-GB" dirty="0" smtClean="0">
                <a:latin typeface="Calibri" pitchFamily="34" charset="0"/>
                <a:cs typeface="Calibri" pitchFamily="34" charset="0"/>
              </a:rPr>
              <a:t>https://www.youtube.com/watch?v=fNC5NsiICL8</a:t>
            </a:r>
            <a:endParaRPr lang="en-GB" dirty="0">
              <a:latin typeface="Calibri" pitchFamily="34" charset="0"/>
              <a:cs typeface="Calibri" pitchFamily="34" charset="0"/>
            </a:endParaRPr>
          </a:p>
          <a:p>
            <a:pPr marL="265176" lvl="0" indent="-265176">
              <a:spcBef>
                <a:spcPts val="250"/>
              </a:spcBef>
              <a:buClr>
                <a:srgbClr val="F07F09"/>
              </a:buClr>
              <a:buSzPct val="80000"/>
            </a:pPr>
            <a:endParaRPr lang="en-US" kern="1200" dirty="0">
              <a:solidFill>
                <a:prstClr val="black"/>
              </a:solidFill>
              <a:latin typeface="Calibri" panose="020F0502020204030204" pitchFamily="34" charset="0"/>
              <a:ea typeface="+mn-ea"/>
              <a:cs typeface="Calibri" panose="020F0502020204030204" pitchFamily="34" charset="0"/>
            </a:endParaRPr>
          </a:p>
        </p:txBody>
      </p:sp>
      <p:pic>
        <p:nvPicPr>
          <p:cNvPr id="4" name="Picture 3"/>
          <p:cNvPicPr/>
          <p:nvPr/>
        </p:nvPicPr>
        <p:blipFill>
          <a:blip r:embed="rId3"/>
          <a:srcRect/>
          <a:stretch>
            <a:fillRect/>
          </a:stretch>
        </p:blipFill>
        <p:spPr bwMode="auto">
          <a:xfrm>
            <a:off x="7835900" y="0"/>
            <a:ext cx="1308100" cy="879475"/>
          </a:xfrm>
          <a:prstGeom prst="rect">
            <a:avLst/>
          </a:prstGeom>
          <a:noFill/>
          <a:ln w="9525">
            <a:noFill/>
            <a:miter lim="800000"/>
            <a:headEnd/>
            <a:tailEnd/>
          </a:ln>
        </p:spPr>
      </p:pic>
      <p:pic>
        <p:nvPicPr>
          <p:cNvPr id="5" name="Picture 4" descr="images father daughter.jpg"/>
          <p:cNvPicPr>
            <a:picLocks noChangeAspect="1"/>
          </p:cNvPicPr>
          <p:nvPr/>
        </p:nvPicPr>
        <p:blipFill>
          <a:blip r:embed="rId4"/>
          <a:stretch>
            <a:fillRect/>
          </a:stretch>
        </p:blipFill>
        <p:spPr>
          <a:xfrm>
            <a:off x="6526924" y="3424239"/>
            <a:ext cx="2084825" cy="1561606"/>
          </a:xfrm>
          <a:prstGeom prst="rect">
            <a:avLst/>
          </a:prstGeom>
        </p:spPr>
      </p:pic>
    </p:spTree>
    <p:extLst>
      <p:ext uri="{BB962C8B-B14F-4D97-AF65-F5344CB8AC3E}">
        <p14:creationId xmlns:p14="http://schemas.microsoft.com/office/powerpoint/2010/main" xmlns="" val="20404402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70" name="Google Shape;70;p15"/>
          <p:cNvSpPr txBox="1"/>
          <p:nvPr/>
        </p:nvSpPr>
        <p:spPr>
          <a:xfrm>
            <a:off x="272675" y="285050"/>
            <a:ext cx="8688300" cy="440164"/>
          </a:xfrm>
          <a:prstGeom prst="rect">
            <a:avLst/>
          </a:prstGeom>
          <a:noFill/>
          <a:ln>
            <a:noFill/>
          </a:ln>
        </p:spPr>
        <p:txBody>
          <a:bodyPr spcFirstLastPara="1" wrap="square" lIns="91425" tIns="91425" rIns="91425" bIns="91425" anchor="t" anchorCtr="0">
            <a:noAutofit/>
          </a:bodyPr>
          <a:lstStyle/>
          <a:p>
            <a:pPr lvl="0" algn="ctr">
              <a:buSzPts val="2200"/>
            </a:pPr>
            <a:r>
              <a:rPr lang="en-GB" sz="2200" kern="1200" dirty="0">
                <a:solidFill>
                  <a:srgbClr val="FF0000"/>
                </a:solidFill>
                <a:latin typeface="Calibri" panose="020F0502020204030204" pitchFamily="34" charset="0"/>
                <a:ea typeface="+mn-ea"/>
                <a:cs typeface="Calibri" panose="020F0502020204030204" pitchFamily="34" charset="0"/>
              </a:rPr>
              <a:t>  </a:t>
            </a:r>
            <a:r>
              <a:rPr lang="en-GB" sz="2200" b="1" kern="1200" dirty="0">
                <a:solidFill>
                  <a:srgbClr val="FF0000"/>
                </a:solidFill>
                <a:latin typeface="Calibri" panose="020F0502020204030204" pitchFamily="34" charset="0"/>
                <a:ea typeface="+mn-ea"/>
                <a:cs typeface="Calibri" panose="020F0502020204030204" pitchFamily="34" charset="0"/>
              </a:rPr>
              <a:t>Jack’s Art of Story </a:t>
            </a:r>
            <a:r>
              <a:rPr lang="en-GB" sz="2200" b="1" kern="1200" dirty="0" smtClean="0">
                <a:solidFill>
                  <a:srgbClr val="FF0000"/>
                </a:solidFill>
                <a:latin typeface="Calibri" panose="020F0502020204030204" pitchFamily="34" charset="0"/>
                <a:ea typeface="+mn-ea"/>
                <a:cs typeface="Calibri" panose="020F0502020204030204" pitchFamily="34" charset="0"/>
              </a:rPr>
              <a:t>–telling                     </a:t>
            </a:r>
            <a:r>
              <a:rPr lang="en-GB" kern="1200" dirty="0" smtClean="0">
                <a:solidFill>
                  <a:srgbClr val="FF0000"/>
                </a:solidFill>
                <a:latin typeface="Calibri" panose="020F0502020204030204" pitchFamily="34" charset="0"/>
                <a:ea typeface="+mn-ea"/>
                <a:cs typeface="Calibri" panose="020F0502020204030204" pitchFamily="34" charset="0"/>
              </a:rPr>
              <a:t>Pages </a:t>
            </a:r>
            <a:r>
              <a:rPr lang="en-GB" kern="1200" dirty="0">
                <a:solidFill>
                  <a:srgbClr val="FF0000"/>
                </a:solidFill>
                <a:latin typeface="Calibri" panose="020F0502020204030204" pitchFamily="34" charset="0"/>
                <a:ea typeface="+mn-ea"/>
                <a:cs typeface="Calibri" panose="020F0502020204030204" pitchFamily="34" charset="0"/>
              </a:rPr>
              <a:t>(48-49)</a:t>
            </a:r>
          </a:p>
          <a:p>
            <a:pPr lvl="0">
              <a:buSzPts val="2200"/>
            </a:pPr>
            <a:endParaRPr sz="2000" b="1" i="0" u="none" strike="noStrike" cap="none" dirty="0">
              <a:solidFill>
                <a:srgbClr val="FF0000"/>
              </a:solidFill>
              <a:latin typeface="Calibri" panose="020F0502020204030204" pitchFamily="34" charset="0"/>
              <a:cs typeface="Calibri" panose="020F0502020204030204" pitchFamily="34" charset="0"/>
              <a:sym typeface="Arial"/>
            </a:endParaRPr>
          </a:p>
        </p:txBody>
      </p:sp>
      <p:sp>
        <p:nvSpPr>
          <p:cNvPr id="71" name="Google Shape;71;p15"/>
          <p:cNvSpPr txBox="1"/>
          <p:nvPr/>
        </p:nvSpPr>
        <p:spPr>
          <a:xfrm>
            <a:off x="928577" y="777766"/>
            <a:ext cx="7407349" cy="4067503"/>
          </a:xfrm>
          <a:prstGeom prst="rect">
            <a:avLst/>
          </a:prstGeom>
          <a:noFill/>
          <a:ln>
            <a:noFill/>
          </a:ln>
        </p:spPr>
        <p:txBody>
          <a:bodyPr spcFirstLastPara="1" wrap="square" lIns="91425" tIns="91425" rIns="91425" bIns="91425" anchor="t" anchorCtr="0">
            <a:noAutofit/>
          </a:bodyPr>
          <a:lstStyle/>
          <a:p>
            <a:pPr marL="265176" indent="-265176">
              <a:spcBef>
                <a:spcPts val="250"/>
              </a:spcBef>
              <a:buClr>
                <a:srgbClr val="F07F09"/>
              </a:buClr>
              <a:buSzPct val="80000"/>
            </a:pPr>
            <a:r>
              <a:rPr lang="en-GB" kern="1200" dirty="0">
                <a:solidFill>
                  <a:prstClr val="black"/>
                </a:solidFill>
                <a:latin typeface="Calibri" pitchFamily="34" charset="0"/>
                <a:ea typeface="+mn-ea"/>
                <a:cs typeface="Calibri" pitchFamily="34" charset="0"/>
              </a:rPr>
              <a:t> </a:t>
            </a:r>
            <a:r>
              <a:rPr lang="en-GB" b="1" dirty="0">
                <a:latin typeface="Calibri" pitchFamily="34" charset="0"/>
                <a:cs typeface="Calibri" pitchFamily="34" charset="0"/>
              </a:rPr>
              <a:t>“In the evenings and for Saturday naps.........................................And he smelled very bad”.</a:t>
            </a:r>
          </a:p>
          <a:p>
            <a:pPr marL="265176" indent="-265176">
              <a:spcBef>
                <a:spcPts val="250"/>
              </a:spcBef>
              <a:buClr>
                <a:srgbClr val="F07F09"/>
              </a:buClr>
              <a:buSzPct val="80000"/>
            </a:pPr>
            <a:endParaRPr lang="en-GB" b="1" dirty="0">
              <a:latin typeface="Calibri" pitchFamily="34" charset="0"/>
              <a:cs typeface="Calibri" pitchFamily="34" charset="0"/>
            </a:endParaRPr>
          </a:p>
          <a:p>
            <a:pPr marL="265176" lvl="0" indent="-265176">
              <a:spcBef>
                <a:spcPts val="250"/>
              </a:spcBef>
              <a:buClr>
                <a:srgbClr val="F07F09"/>
              </a:buClr>
              <a:buSzPct val="80000"/>
            </a:pPr>
            <a:r>
              <a:rPr lang="en-GB" b="1" kern="1200" dirty="0">
                <a:solidFill>
                  <a:prstClr val="black"/>
                </a:solidFill>
                <a:latin typeface="Calibri" pitchFamily="34" charset="0"/>
                <a:ea typeface="+mn-ea"/>
                <a:cs typeface="Calibri" pitchFamily="34" charset="0"/>
              </a:rPr>
              <a:t>    </a:t>
            </a:r>
            <a:r>
              <a:rPr lang="en-GB" b="1" u="sng" kern="1200" dirty="0">
                <a:solidFill>
                  <a:prstClr val="black"/>
                </a:solidFill>
                <a:latin typeface="Calibri" pitchFamily="34" charset="0"/>
                <a:ea typeface="+mn-ea"/>
                <a:cs typeface="Calibri" pitchFamily="34" charset="0"/>
              </a:rPr>
              <a:t>Text Analysis</a:t>
            </a:r>
            <a:r>
              <a:rPr lang="en-GB" b="1" kern="1200" dirty="0">
                <a:solidFill>
                  <a:prstClr val="black"/>
                </a:solidFill>
                <a:latin typeface="Calibri" pitchFamily="34" charset="0"/>
                <a:ea typeface="+mn-ea"/>
                <a:cs typeface="Calibri" pitchFamily="34" charset="0"/>
              </a:rPr>
              <a:t>:-</a:t>
            </a:r>
          </a:p>
          <a:p>
            <a:pPr marL="265176" lvl="0" indent="-265176">
              <a:spcBef>
                <a:spcPts val="250"/>
              </a:spcBef>
              <a:buClr>
                <a:srgbClr val="F07F09"/>
              </a:buClr>
              <a:buSzPct val="80000"/>
            </a:pPr>
            <a:r>
              <a:rPr lang="en-GB" kern="1200" dirty="0">
                <a:solidFill>
                  <a:prstClr val="black"/>
                </a:solidFill>
                <a:latin typeface="Calibri" pitchFamily="34" charset="0"/>
                <a:ea typeface="+mn-ea"/>
                <a:cs typeface="Calibri" pitchFamily="34" charset="0"/>
              </a:rPr>
              <a:t>    </a:t>
            </a:r>
          </a:p>
          <a:p>
            <a:pPr marL="265176" lvl="0" indent="-265176" algn="just">
              <a:lnSpc>
                <a:spcPct val="150000"/>
              </a:lnSpc>
              <a:spcBef>
                <a:spcPts val="250"/>
              </a:spcBef>
              <a:buClr>
                <a:srgbClr val="F07F09"/>
              </a:buClr>
              <a:buSzPct val="80000"/>
            </a:pPr>
            <a:r>
              <a:rPr lang="en-GB" kern="1200" dirty="0">
                <a:solidFill>
                  <a:prstClr val="black"/>
                </a:solidFill>
                <a:latin typeface="Calibri" pitchFamily="34" charset="0"/>
                <a:ea typeface="+mn-ea"/>
                <a:cs typeface="Calibri" pitchFamily="34" charset="0"/>
              </a:rPr>
              <a:t>    </a:t>
            </a:r>
            <a:r>
              <a:rPr lang="en-GB" kern="1200" dirty="0" smtClean="0">
                <a:solidFill>
                  <a:prstClr val="black"/>
                </a:solidFill>
                <a:latin typeface="Calibri" pitchFamily="34" charset="0"/>
                <a:ea typeface="+mn-ea"/>
                <a:cs typeface="Calibri" pitchFamily="34" charset="0"/>
              </a:rPr>
              <a:t>-  Jack </a:t>
            </a:r>
            <a:r>
              <a:rPr lang="en-GB" kern="1200" dirty="0">
                <a:solidFill>
                  <a:prstClr val="black"/>
                </a:solidFill>
                <a:latin typeface="Calibri" pitchFamily="34" charset="0"/>
                <a:ea typeface="+mn-ea"/>
                <a:cs typeface="Calibri" pitchFamily="34" charset="0"/>
              </a:rPr>
              <a:t>,the </a:t>
            </a:r>
            <a:r>
              <a:rPr lang="en-GB" kern="1200" dirty="0" smtClean="0">
                <a:solidFill>
                  <a:prstClr val="black"/>
                </a:solidFill>
                <a:latin typeface="Calibri" pitchFamily="34" charset="0"/>
                <a:ea typeface="+mn-ea"/>
                <a:cs typeface="Calibri" pitchFamily="34" charset="0"/>
              </a:rPr>
              <a:t>protagonist, tells bedtime  </a:t>
            </a:r>
            <a:r>
              <a:rPr lang="en-GB" kern="1200" dirty="0">
                <a:solidFill>
                  <a:prstClr val="black"/>
                </a:solidFill>
                <a:latin typeface="Calibri" pitchFamily="34" charset="0"/>
                <a:ea typeface="+mn-ea"/>
                <a:cs typeface="Calibri" pitchFamily="34" charset="0"/>
              </a:rPr>
              <a:t>stories to his </a:t>
            </a:r>
            <a:r>
              <a:rPr lang="en-GB" kern="1200" dirty="0" smtClean="0">
                <a:solidFill>
                  <a:prstClr val="black"/>
                </a:solidFill>
                <a:latin typeface="Calibri" pitchFamily="34" charset="0"/>
                <a:ea typeface="+mn-ea"/>
                <a:cs typeface="Calibri" pitchFamily="34" charset="0"/>
              </a:rPr>
              <a:t>four–year </a:t>
            </a:r>
            <a:r>
              <a:rPr lang="en-GB" kern="1200" dirty="0">
                <a:solidFill>
                  <a:prstClr val="black"/>
                </a:solidFill>
                <a:latin typeface="Calibri" pitchFamily="34" charset="0"/>
                <a:ea typeface="+mn-ea"/>
                <a:cs typeface="Calibri" pitchFamily="34" charset="0"/>
              </a:rPr>
              <a:t>old daughter </a:t>
            </a:r>
            <a:r>
              <a:rPr lang="en-GB" kern="1200" dirty="0" smtClean="0">
                <a:solidFill>
                  <a:prstClr val="black"/>
                </a:solidFill>
                <a:latin typeface="Calibri" pitchFamily="34" charset="0"/>
                <a:ea typeface="+mn-ea"/>
                <a:cs typeface="Calibri" pitchFamily="34" charset="0"/>
              </a:rPr>
              <a:t>Jo.  </a:t>
            </a:r>
            <a:endParaRPr lang="en-GB" kern="1200" dirty="0">
              <a:solidFill>
                <a:prstClr val="black"/>
              </a:solidFill>
              <a:latin typeface="Calibri" pitchFamily="34" charset="0"/>
              <a:ea typeface="+mn-ea"/>
              <a:cs typeface="Calibri" pitchFamily="34" charset="0"/>
            </a:endParaRPr>
          </a:p>
          <a:p>
            <a:pPr marL="265176" lvl="0" indent="-265176" algn="just">
              <a:lnSpc>
                <a:spcPct val="150000"/>
              </a:lnSpc>
              <a:spcBef>
                <a:spcPts val="250"/>
              </a:spcBef>
              <a:buClr>
                <a:srgbClr val="F07F09"/>
              </a:buClr>
              <a:buSzPct val="80000"/>
            </a:pPr>
            <a:r>
              <a:rPr lang="en-GB" kern="1200" dirty="0" smtClean="0">
                <a:solidFill>
                  <a:prstClr val="black"/>
                </a:solidFill>
                <a:latin typeface="Calibri" pitchFamily="34" charset="0"/>
                <a:ea typeface="+mn-ea"/>
                <a:cs typeface="Calibri" pitchFamily="34" charset="0"/>
              </a:rPr>
              <a:t>   - The </a:t>
            </a:r>
            <a:r>
              <a:rPr lang="en-GB" kern="1200" dirty="0">
                <a:solidFill>
                  <a:prstClr val="black"/>
                </a:solidFill>
                <a:latin typeface="Calibri" pitchFamily="34" charset="0"/>
                <a:ea typeface="+mn-ea"/>
                <a:cs typeface="Calibri" pitchFamily="34" charset="0"/>
              </a:rPr>
              <a:t>custom of story-telling started when Jo was only two years old .</a:t>
            </a:r>
          </a:p>
          <a:p>
            <a:pPr marL="265176" lvl="0" indent="-265176" algn="just">
              <a:lnSpc>
                <a:spcPct val="150000"/>
              </a:lnSpc>
              <a:spcBef>
                <a:spcPts val="250"/>
              </a:spcBef>
              <a:buClr>
                <a:srgbClr val="F07F09"/>
              </a:buClr>
              <a:buSzPct val="80000"/>
            </a:pPr>
            <a:r>
              <a:rPr lang="en-GB" kern="1200" dirty="0" smtClean="0">
                <a:solidFill>
                  <a:prstClr val="black"/>
                </a:solidFill>
                <a:latin typeface="Calibri" pitchFamily="34" charset="0"/>
                <a:ea typeface="+mn-ea"/>
                <a:cs typeface="Calibri" pitchFamily="34" charset="0"/>
              </a:rPr>
              <a:t>   - Every </a:t>
            </a:r>
            <a:r>
              <a:rPr lang="en-GB" kern="1200" dirty="0">
                <a:solidFill>
                  <a:prstClr val="black"/>
                </a:solidFill>
                <a:latin typeface="Calibri" pitchFamily="34" charset="0"/>
                <a:ea typeface="+mn-ea"/>
                <a:cs typeface="Calibri" pitchFamily="34" charset="0"/>
              </a:rPr>
              <a:t>story narrated by Jack is a variation of the basic tale </a:t>
            </a:r>
            <a:r>
              <a:rPr lang="en-GB" kern="1200" dirty="0" smtClean="0">
                <a:solidFill>
                  <a:prstClr val="black"/>
                </a:solidFill>
                <a:latin typeface="Calibri" pitchFamily="34" charset="0"/>
                <a:ea typeface="+mn-ea"/>
                <a:cs typeface="Calibri" pitchFamily="34" charset="0"/>
              </a:rPr>
              <a:t>on  </a:t>
            </a:r>
            <a:r>
              <a:rPr lang="en-GB" kern="1200" dirty="0">
                <a:solidFill>
                  <a:prstClr val="black"/>
                </a:solidFill>
                <a:latin typeface="Calibri" pitchFamily="34" charset="0"/>
                <a:ea typeface="+mn-ea"/>
                <a:cs typeface="Calibri" pitchFamily="34" charset="0"/>
              </a:rPr>
              <a:t>an animal named Roger .</a:t>
            </a:r>
          </a:p>
          <a:p>
            <a:pPr marL="265176" lvl="0" indent="-265176" algn="just">
              <a:lnSpc>
                <a:spcPct val="150000"/>
              </a:lnSpc>
              <a:spcBef>
                <a:spcPts val="250"/>
              </a:spcBef>
              <a:buClr>
                <a:srgbClr val="F07F09"/>
              </a:buClr>
              <a:buSzPct val="80000"/>
            </a:pPr>
            <a:r>
              <a:rPr lang="en-GB" kern="1200" dirty="0" smtClean="0">
                <a:solidFill>
                  <a:prstClr val="black"/>
                </a:solidFill>
                <a:latin typeface="Calibri" pitchFamily="34" charset="0"/>
                <a:ea typeface="+mn-ea"/>
                <a:cs typeface="Calibri" pitchFamily="34" charset="0"/>
              </a:rPr>
              <a:t>   - In </a:t>
            </a:r>
            <a:r>
              <a:rPr lang="en-GB" kern="1200" dirty="0">
                <a:solidFill>
                  <a:prstClr val="black"/>
                </a:solidFill>
                <a:latin typeface="Calibri" pitchFamily="34" charset="0"/>
                <a:ea typeface="+mn-ea"/>
                <a:cs typeface="Calibri" pitchFamily="34" charset="0"/>
              </a:rPr>
              <a:t>every story , Roger used to be a different  animal with some kind of  problem </a:t>
            </a:r>
          </a:p>
          <a:p>
            <a:pPr marL="265176" lvl="0" indent="-265176" algn="just">
              <a:lnSpc>
                <a:spcPct val="150000"/>
              </a:lnSpc>
              <a:spcBef>
                <a:spcPts val="250"/>
              </a:spcBef>
              <a:buClr>
                <a:srgbClr val="F07F09"/>
              </a:buClr>
              <a:buSzPct val="80000"/>
            </a:pPr>
            <a:r>
              <a:rPr lang="en-GB" kern="1200" dirty="0" smtClean="0">
                <a:solidFill>
                  <a:prstClr val="black"/>
                </a:solidFill>
                <a:latin typeface="Calibri" pitchFamily="34" charset="0"/>
                <a:ea typeface="+mn-ea"/>
                <a:cs typeface="Calibri" pitchFamily="34" charset="0"/>
              </a:rPr>
              <a:t>   -The foul-smelling Skunk of the story   is despised by other animals ; left isolated.</a:t>
            </a:r>
            <a:endParaRPr lang="en-GB" kern="1200" dirty="0">
              <a:solidFill>
                <a:prstClr val="black"/>
              </a:solidFill>
              <a:latin typeface="Calibri" pitchFamily="34" charset="0"/>
              <a:ea typeface="+mn-ea"/>
              <a:cs typeface="Calibri" pitchFamily="34" charset="0"/>
            </a:endParaRPr>
          </a:p>
          <a:p>
            <a:pPr marL="265176" lvl="0" indent="-265176" algn="just">
              <a:spcBef>
                <a:spcPts val="250"/>
              </a:spcBef>
              <a:buClr>
                <a:srgbClr val="F07F09"/>
              </a:buClr>
              <a:buSzPct val="80000"/>
            </a:pPr>
            <a:endParaRPr lang="en-GB" i="1" kern="1200" dirty="0">
              <a:solidFill>
                <a:prstClr val="black"/>
              </a:solidFill>
              <a:latin typeface="Calibri" pitchFamily="34" charset="0"/>
              <a:ea typeface="+mn-ea"/>
              <a:cs typeface="Calibri" pitchFamily="34" charset="0"/>
            </a:endParaRPr>
          </a:p>
          <a:p>
            <a:pPr marL="265176" lvl="0" indent="-265176" algn="just">
              <a:spcBef>
                <a:spcPts val="250"/>
              </a:spcBef>
              <a:buClr>
                <a:srgbClr val="F07F09"/>
              </a:buClr>
              <a:buSzPct val="80000"/>
            </a:pPr>
            <a:r>
              <a:rPr lang="en-GB" i="1" kern="1200" dirty="0">
                <a:solidFill>
                  <a:prstClr val="black"/>
                </a:solidFill>
                <a:latin typeface="Calibri" pitchFamily="34" charset="0"/>
                <a:ea typeface="+mn-ea"/>
                <a:cs typeface="Calibri" pitchFamily="34" charset="0"/>
              </a:rPr>
              <a:t> </a:t>
            </a:r>
            <a:endParaRPr lang="en-GB" kern="1200" dirty="0">
              <a:solidFill>
                <a:prstClr val="black"/>
              </a:solidFill>
              <a:latin typeface="Calibri" pitchFamily="34" charset="0"/>
              <a:ea typeface="+mn-ea"/>
              <a:cs typeface="Calibri" pitchFamily="34" charset="0"/>
            </a:endParaRPr>
          </a:p>
          <a:p>
            <a:pPr marL="265176" lvl="0" indent="-265176">
              <a:spcBef>
                <a:spcPts val="250"/>
              </a:spcBef>
              <a:buClr>
                <a:srgbClr val="F07F09"/>
              </a:buClr>
              <a:buSzPct val="80000"/>
            </a:pPr>
            <a:r>
              <a:rPr lang="en-GB" kern="1200" dirty="0">
                <a:solidFill>
                  <a:prstClr val="black"/>
                </a:solidFill>
                <a:latin typeface="Calibri" pitchFamily="34" charset="0"/>
                <a:ea typeface="+mn-ea"/>
                <a:cs typeface="Calibri" pitchFamily="34" charset="0"/>
              </a:rPr>
              <a:t>                                                             </a:t>
            </a:r>
          </a:p>
          <a:p>
            <a:pPr marL="265176" lvl="0" indent="-265176">
              <a:spcBef>
                <a:spcPts val="250"/>
              </a:spcBef>
              <a:buClr>
                <a:srgbClr val="F07F09"/>
              </a:buClr>
              <a:buSzPct val="80000"/>
            </a:pPr>
            <a:r>
              <a:rPr lang="en-GB" kern="1200" dirty="0">
                <a:solidFill>
                  <a:prstClr val="black"/>
                </a:solidFill>
                <a:latin typeface="Calibri" pitchFamily="34" charset="0"/>
                <a:ea typeface="+mn-ea"/>
                <a:cs typeface="Calibri" pitchFamily="34" charset="0"/>
              </a:rPr>
              <a:t>                                                          </a:t>
            </a:r>
          </a:p>
          <a:p>
            <a:pPr marL="265176" lvl="0" indent="-265176">
              <a:spcBef>
                <a:spcPts val="250"/>
              </a:spcBef>
              <a:buClr>
                <a:srgbClr val="F07F09"/>
              </a:buClr>
              <a:buSzPct val="80000"/>
            </a:pPr>
            <a:r>
              <a:rPr lang="en-GB" kern="1200" dirty="0">
                <a:solidFill>
                  <a:prstClr val="black"/>
                </a:solidFill>
                <a:latin typeface="Calibri" pitchFamily="34" charset="0"/>
                <a:ea typeface="+mn-ea"/>
                <a:cs typeface="Calibri" pitchFamily="34" charset="0"/>
              </a:rPr>
              <a:t>                                                                                                                              JJ</a:t>
            </a:r>
            <a:endParaRPr lang="en-US" b="0" i="0" u="none" strike="noStrike" cap="none" dirty="0">
              <a:solidFill>
                <a:srgbClr val="000000"/>
              </a:solidFill>
              <a:latin typeface="Calibri" panose="020F0502020204030204" pitchFamily="34" charset="0"/>
              <a:ea typeface="Calibri"/>
              <a:cs typeface="Calibri" panose="020F0502020204030204" pitchFamily="34" charset="0"/>
              <a:sym typeface="Calibri"/>
            </a:endParaRPr>
          </a:p>
        </p:txBody>
      </p:sp>
      <p:pic>
        <p:nvPicPr>
          <p:cNvPr id="4" name="Picture 3"/>
          <p:cNvPicPr/>
          <p:nvPr/>
        </p:nvPicPr>
        <p:blipFill>
          <a:blip r:embed="rId3"/>
          <a:srcRect/>
          <a:stretch>
            <a:fillRect/>
          </a:stretch>
        </p:blipFill>
        <p:spPr bwMode="auto">
          <a:xfrm>
            <a:off x="7835900" y="0"/>
            <a:ext cx="1308100" cy="879475"/>
          </a:xfrm>
          <a:prstGeom prst="rect">
            <a:avLst/>
          </a:prstGeom>
          <a:noFill/>
          <a:ln w="9525">
            <a:noFill/>
            <a:miter lim="800000"/>
            <a:headEnd/>
            <a:tailEnd/>
          </a:ln>
        </p:spPr>
      </p:pic>
      <p:pic>
        <p:nvPicPr>
          <p:cNvPr id="5" name="Picture 4" descr="images OWL.jpg"/>
          <p:cNvPicPr>
            <a:picLocks noChangeAspect="1"/>
          </p:cNvPicPr>
          <p:nvPr/>
        </p:nvPicPr>
        <p:blipFill>
          <a:blip r:embed="rId4"/>
          <a:srcRect r="45588"/>
          <a:stretch>
            <a:fillRect/>
          </a:stretch>
        </p:blipFill>
        <p:spPr>
          <a:xfrm>
            <a:off x="7263311" y="3177145"/>
            <a:ext cx="1292115" cy="1329821"/>
          </a:xfrm>
          <a:prstGeom prst="rect">
            <a:avLst/>
          </a:prstGeom>
        </p:spPr>
      </p:pic>
      <p:pic>
        <p:nvPicPr>
          <p:cNvPr id="6" name="Picture 5" descr="images father daughter.jpg"/>
          <p:cNvPicPr>
            <a:picLocks noChangeAspect="1"/>
          </p:cNvPicPr>
          <p:nvPr/>
        </p:nvPicPr>
        <p:blipFill>
          <a:blip r:embed="rId5"/>
          <a:stretch>
            <a:fillRect/>
          </a:stretch>
        </p:blipFill>
        <p:spPr>
          <a:xfrm>
            <a:off x="6936829" y="1221801"/>
            <a:ext cx="1885128" cy="1412026"/>
          </a:xfrm>
          <a:prstGeom prst="rect">
            <a:avLst/>
          </a:prstGeom>
        </p:spPr>
      </p:pic>
    </p:spTree>
    <p:extLst>
      <p:ext uri="{BB962C8B-B14F-4D97-AF65-F5344CB8AC3E}">
        <p14:creationId xmlns:p14="http://schemas.microsoft.com/office/powerpoint/2010/main" xmlns="" val="2938678828"/>
      </p:ext>
    </p:extLst>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686</TotalTime>
  <Words>925</Words>
  <Application>Microsoft Office PowerPoint</Application>
  <PresentationFormat>On-screen Show (16:9)</PresentationFormat>
  <Paragraphs>161</Paragraphs>
  <Slides>17</Slides>
  <Notes>15</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Simple Light</vt:lpstr>
      <vt:lpstr>Slide 1</vt:lpstr>
      <vt:lpstr>Teaching-Learning Outcome</vt:lpstr>
      <vt:lpstr>Slide 3</vt:lpstr>
      <vt:lpstr>Slide 4</vt:lpstr>
      <vt:lpstr>Slide 5</vt:lpstr>
      <vt:lpstr>Slide 6</vt:lpstr>
      <vt:lpstr>Video Link for Additional Reference</vt:lpstr>
      <vt:lpstr>Slide 8</vt:lpstr>
      <vt:lpstr>Slide 9</vt:lpstr>
      <vt:lpstr>Slide 10</vt:lpstr>
      <vt:lpstr>Slide 11</vt:lpstr>
      <vt:lpstr>Slide 12</vt:lpstr>
      <vt:lpstr>Slide 13</vt:lpstr>
      <vt:lpstr>Slide 14</vt:lpstr>
      <vt:lpstr>Slide 15</vt:lpstr>
      <vt:lpstr>Slide 16</vt:lpstr>
      <vt:lpstr>Slide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SASHI</cp:lastModifiedBy>
  <cp:revision>253</cp:revision>
  <dcterms:modified xsi:type="dcterms:W3CDTF">2021-12-18T16:28:56Z</dcterms:modified>
</cp:coreProperties>
</file>