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2" roundtripDataSignature="AMtx7mjH1wXW2kcsQmx7gGd+nsDsEHVwn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11" Type="http://schemas.openxmlformats.org/officeDocument/2006/relationships/slide" Target="slides/slide5.xml"/><Relationship Id="rId10" Type="http://schemas.openxmlformats.org/officeDocument/2006/relationships/slide" Target="slides/slide4.xml"/><Relationship Id="rId12" Type="http://customschemas.google.com/relationships/presentationmetadata" Target="metadata"/><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M83cD-g"/>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6"/>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6"/>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2"/>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2"/>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3"/>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4"/>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4"/>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4"/>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4"/>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5"/>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5.png"/><Relationship Id="rId5" Type="http://schemas.openxmlformats.org/officeDocument/2006/relationships/image" Target="../media/image6.jpg"/><Relationship Id="rId6"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 Id="rId4" Type="http://schemas.openxmlformats.org/officeDocument/2006/relationships/image" Target="../media/image3.jpg"/><Relationship Id="rId5"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222675" y="214225"/>
            <a:ext cx="1578401" cy="783575"/>
          </a:xfrm>
          <a:prstGeom prst="rect">
            <a:avLst/>
          </a:prstGeom>
          <a:noFill/>
          <a:ln>
            <a:noFill/>
          </a:ln>
        </p:spPr>
      </p:pic>
      <p:sp>
        <p:nvSpPr>
          <p:cNvPr id="56" name="Google Shape;56;p1"/>
          <p:cNvSpPr txBox="1"/>
          <p:nvPr/>
        </p:nvSpPr>
        <p:spPr>
          <a:xfrm>
            <a:off x="222675" y="1606350"/>
            <a:ext cx="8763000" cy="1930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1" i="0" lang="en-US" sz="3000" u="none" cap="none" strike="noStrike">
                <a:solidFill>
                  <a:srgbClr val="FF0000"/>
                </a:solidFill>
                <a:latin typeface="Calibri"/>
                <a:ea typeface="Calibri"/>
                <a:cs typeface="Calibri"/>
                <a:sym typeface="Calibri"/>
              </a:rPr>
              <a:t>CHAPTER:7</a:t>
            </a:r>
            <a:endParaRPr/>
          </a:p>
          <a:p>
            <a:pPr indent="0" lvl="0" marL="0" marR="0" rtl="0" algn="ctr">
              <a:lnSpc>
                <a:spcPct val="100000"/>
              </a:lnSpc>
              <a:spcBef>
                <a:spcPts val="0"/>
              </a:spcBef>
              <a:spcAft>
                <a:spcPts val="0"/>
              </a:spcAft>
              <a:buClr>
                <a:srgbClr val="000000"/>
              </a:buClr>
              <a:buSzPts val="3100"/>
              <a:buFont typeface="Arial"/>
              <a:buNone/>
            </a:pPr>
            <a:r>
              <a:rPr b="1" i="0" lang="en-US" sz="3000" u="none" cap="none" strike="noStrike">
                <a:solidFill>
                  <a:srgbClr val="FF0000"/>
                </a:solidFill>
                <a:latin typeface="Calibri"/>
                <a:ea typeface="Calibri"/>
                <a:cs typeface="Calibri"/>
                <a:sym typeface="Calibri"/>
              </a:rPr>
              <a:t>THE REVOLT OF 1857</a:t>
            </a:r>
            <a:endParaRPr b="0" i="0" sz="2500" u="none" cap="none" strike="noStrike">
              <a:solidFill>
                <a:srgbClr val="000000"/>
              </a:solidFill>
              <a:latin typeface="Calibri"/>
              <a:ea typeface="Calibri"/>
              <a:cs typeface="Calibri"/>
              <a:sym typeface="Calibri"/>
            </a:endParaRPr>
          </a:p>
        </p:txBody>
      </p:sp>
      <p:sp>
        <p:nvSpPr>
          <p:cNvPr id="57" name="Google Shape;57;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1"/>
          <p:cNvSpPr txBox="1"/>
          <p:nvPr/>
        </p:nvSpPr>
        <p:spPr>
          <a:xfrm>
            <a:off x="2222175" y="2571738"/>
            <a:ext cx="4764000" cy="966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 : (HISTORY)</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NUMBER: 07</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NAME : THE REVOLT OF 1857</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pic>
        <p:nvPicPr>
          <p:cNvPr id="63" name="Google Shape;63;p2"/>
          <p:cNvPicPr preferRelativeResize="0"/>
          <p:nvPr/>
        </p:nvPicPr>
        <p:blipFill rotWithShape="1">
          <a:blip r:embed="rId4">
            <a:alphaModFix/>
          </a:blip>
          <a:srcRect b="0" l="0" r="0" t="0"/>
          <a:stretch/>
        </p:blipFill>
        <p:spPr>
          <a:xfrm>
            <a:off x="7787575" y="4378875"/>
            <a:ext cx="1232526" cy="611875"/>
          </a:xfrm>
          <a:prstGeom prst="rect">
            <a:avLst/>
          </a:prstGeom>
          <a:noFill/>
          <a:ln>
            <a:noFill/>
          </a:ln>
        </p:spPr>
      </p:pic>
      <p:sp>
        <p:nvSpPr>
          <p:cNvPr id="64" name="Google Shape;64;p2"/>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THE REVOLT OF 1857</a:t>
            </a:r>
            <a:endParaRPr b="1" i="0"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Introduction</a:t>
            </a:r>
            <a:endParaRPr b="1" i="0" sz="1800" u="none" cap="none" strike="noStrike">
              <a:solidFill>
                <a:srgbClr val="000000"/>
              </a:solidFill>
              <a:latin typeface="Arial"/>
              <a:ea typeface="Arial"/>
              <a:cs typeface="Arial"/>
              <a:sym typeface="Arial"/>
            </a:endParaRPr>
          </a:p>
        </p:txBody>
      </p:sp>
      <p:sp>
        <p:nvSpPr>
          <p:cNvPr id="65" name="Google Shape;65;p2"/>
          <p:cNvSpPr txBox="1"/>
          <p:nvPr/>
        </p:nvSpPr>
        <p:spPr>
          <a:xfrm>
            <a:off x="272675" y="1489274"/>
            <a:ext cx="8688300" cy="1285824"/>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Calibri"/>
                <a:ea typeface="Calibri"/>
                <a:cs typeface="Calibri"/>
                <a:sym typeface="Calibri"/>
              </a:rPr>
              <a:t>The  Revolt of 1857 was a large scale rebellion against British rule, which swept across northern and central India in a series of violent uprisig. If it had  succeeded, it would have marked the end od colonial rule in India.But the British managed to crush the Revolt and ruled India up to 1947.</a:t>
            </a:r>
            <a:endParaRPr b="0" i="0" sz="1800" u="none" cap="none" strike="noStrike">
              <a:solidFill>
                <a:srgbClr val="000000"/>
              </a:solidFill>
              <a:latin typeface="Calibri"/>
              <a:ea typeface="Calibri"/>
              <a:cs typeface="Calibri"/>
              <a:sym typeface="Calibri"/>
            </a:endParaRPr>
          </a:p>
        </p:txBody>
      </p:sp>
      <p:pic>
        <p:nvPicPr>
          <p:cNvPr id="66" name="Google Shape;66;p2"/>
          <p:cNvPicPr preferRelativeResize="0"/>
          <p:nvPr/>
        </p:nvPicPr>
        <p:blipFill rotWithShape="1">
          <a:blip r:embed="rId5">
            <a:alphaModFix/>
          </a:blip>
          <a:srcRect b="0" l="0" r="0" t="0"/>
          <a:stretch/>
        </p:blipFill>
        <p:spPr>
          <a:xfrm>
            <a:off x="357736" y="2811790"/>
            <a:ext cx="2906460" cy="2215652"/>
          </a:xfrm>
          <a:prstGeom prst="rect">
            <a:avLst/>
          </a:prstGeom>
          <a:noFill/>
          <a:ln>
            <a:noFill/>
          </a:ln>
        </p:spPr>
      </p:pic>
      <p:pic>
        <p:nvPicPr>
          <p:cNvPr id="67" name="Google Shape;67;p2"/>
          <p:cNvPicPr preferRelativeResize="0"/>
          <p:nvPr/>
        </p:nvPicPr>
        <p:blipFill rotWithShape="1">
          <a:blip r:embed="rId6">
            <a:alphaModFix/>
          </a:blip>
          <a:srcRect b="0" l="0" r="0" t="0"/>
          <a:stretch/>
        </p:blipFill>
        <p:spPr>
          <a:xfrm>
            <a:off x="4412512" y="2775096"/>
            <a:ext cx="3066717" cy="221565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id="72" name="Google Shape;72;p3"/>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73" name="Google Shape;73;p3"/>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THE REVOLT OF 1857</a:t>
            </a:r>
            <a:endParaRPr/>
          </a:p>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Economic Causes</a:t>
            </a:r>
            <a:endParaRPr b="1" i="0" sz="1800" u="none" cap="none" strike="noStrike">
              <a:solidFill>
                <a:srgbClr val="000000"/>
              </a:solidFill>
              <a:latin typeface="Arial"/>
              <a:ea typeface="Arial"/>
              <a:cs typeface="Arial"/>
              <a:sym typeface="Arial"/>
            </a:endParaRPr>
          </a:p>
        </p:txBody>
      </p:sp>
      <p:sp>
        <p:nvSpPr>
          <p:cNvPr id="74" name="Google Shape;74;p3"/>
          <p:cNvSpPr txBox="1"/>
          <p:nvPr/>
        </p:nvSpPr>
        <p:spPr>
          <a:xfrm>
            <a:off x="272675" y="1437700"/>
            <a:ext cx="8688300" cy="2081677"/>
          </a:xfrm>
          <a:prstGeom prst="rect">
            <a:avLst/>
          </a:prstGeom>
          <a:noFill/>
          <a:ln>
            <a:noFill/>
          </a:ln>
        </p:spPr>
        <p:txBody>
          <a:bodyPr anchorCtr="0" anchor="t" bIns="91425" lIns="91425" spcFirstLastPara="1" rIns="91425" wrap="square" tIns="91425">
            <a:noAutofit/>
          </a:bodyPr>
          <a:lstStyle/>
          <a:p>
            <a:pPr indent="-342900" lvl="0" marL="342900" marR="789940" rtl="0" algn="just">
              <a:lnSpc>
                <a:spcPct val="100000"/>
              </a:lnSpc>
              <a:spcBef>
                <a:spcPts val="1070"/>
              </a:spcBef>
              <a:spcAft>
                <a:spcPts val="0"/>
              </a:spcAft>
              <a:buClr>
                <a:srgbClr val="000000"/>
              </a:buClr>
              <a:buSzPts val="1100"/>
              <a:buFont typeface="Calibri"/>
              <a:buAutoNum type="arabicPeriod"/>
            </a:pPr>
            <a:r>
              <a:rPr b="0" i="0" lang="en-US" sz="1400" u="none" cap="none" strike="noStrike">
                <a:solidFill>
                  <a:srgbClr val="000000"/>
                </a:solidFill>
                <a:latin typeface="Calibri"/>
                <a:ea typeface="Calibri"/>
                <a:cs typeface="Calibri"/>
                <a:sym typeface="Calibri"/>
              </a:rPr>
              <a:t>Britain used India as a source of raw materials for its own industries. In turn it flooded India with cheap machine- made goods from Britain. As a result, Indian industries suffered a steep decline and millions of Artisans became jobless.</a:t>
            </a:r>
            <a:endParaRPr b="0" i="0" sz="1400" u="none" cap="none" strike="noStrike">
              <a:solidFill>
                <a:srgbClr val="000000"/>
              </a:solidFill>
              <a:latin typeface="Calibri"/>
              <a:ea typeface="Calibri"/>
              <a:cs typeface="Calibri"/>
              <a:sym typeface="Calibri"/>
            </a:endParaRPr>
          </a:p>
          <a:p>
            <a:pPr indent="-342900" lvl="0" marL="342900" marR="789940" rtl="0" algn="just">
              <a:lnSpc>
                <a:spcPct val="100000"/>
              </a:lnSpc>
              <a:spcBef>
                <a:spcPts val="1070"/>
              </a:spcBef>
              <a:spcAft>
                <a:spcPts val="0"/>
              </a:spcAft>
              <a:buClr>
                <a:srgbClr val="000000"/>
              </a:buClr>
              <a:buSzPts val="1100"/>
              <a:buFont typeface="Calibri"/>
              <a:buAutoNum type="arabicPeriod"/>
            </a:pPr>
            <a:r>
              <a:rPr b="0" i="0" lang="en-US" sz="1400" u="none" cap="none" strike="noStrike">
                <a:solidFill>
                  <a:srgbClr val="000000"/>
                </a:solidFill>
                <a:latin typeface="Calibri"/>
                <a:ea typeface="Calibri"/>
                <a:cs typeface="Calibri"/>
                <a:sym typeface="Calibri"/>
              </a:rPr>
              <a:t>The land revenue policies of Britain were so high, both peasants and Zamindars found it difficult to pay</a:t>
            </a:r>
            <a:endParaRPr b="0" i="0" sz="1400" u="none" cap="none" strike="noStrike">
              <a:solidFill>
                <a:srgbClr val="000000"/>
              </a:solidFill>
              <a:latin typeface="Calibri"/>
              <a:ea typeface="Calibri"/>
              <a:cs typeface="Calibri"/>
              <a:sym typeface="Calibri"/>
            </a:endParaRPr>
          </a:p>
          <a:p>
            <a:pPr indent="-342900" lvl="0" marL="342900" marR="789940" rtl="0" algn="just">
              <a:lnSpc>
                <a:spcPct val="100000"/>
              </a:lnSpc>
              <a:spcBef>
                <a:spcPts val="1070"/>
              </a:spcBef>
              <a:spcAft>
                <a:spcPts val="0"/>
              </a:spcAft>
              <a:buClr>
                <a:srgbClr val="000000"/>
              </a:buClr>
              <a:buSzPts val="1100"/>
              <a:buFont typeface="Calibri"/>
              <a:buAutoNum type="arabicPeriod"/>
            </a:pPr>
            <a:r>
              <a:rPr b="0" i="0" lang="en-US" sz="1400" u="none" cap="none" strike="noStrike">
                <a:solidFill>
                  <a:srgbClr val="000000"/>
                </a:solidFill>
                <a:latin typeface="Calibri"/>
                <a:ea typeface="Calibri"/>
                <a:cs typeface="Calibri"/>
                <a:sym typeface="Calibri"/>
              </a:rPr>
              <a:t>Due to Commercialization of Agriculture, recurring famines and many suffered extreme poverty.</a:t>
            </a:r>
            <a:endParaRPr/>
          </a:p>
          <a:p>
            <a:pPr indent="-342900" lvl="0" marL="342900" marR="789940" rtl="0" algn="just">
              <a:lnSpc>
                <a:spcPct val="100000"/>
              </a:lnSpc>
              <a:spcBef>
                <a:spcPts val="1070"/>
              </a:spcBef>
              <a:spcAft>
                <a:spcPts val="0"/>
              </a:spcAft>
              <a:buClr>
                <a:srgbClr val="000000"/>
              </a:buClr>
              <a:buSzPts val="1100"/>
              <a:buFont typeface="Calibri"/>
              <a:buAutoNum type="arabicPeriod"/>
            </a:pPr>
            <a:r>
              <a:rPr b="0" i="0" lang="en-US" sz="1400" u="none" cap="none" strike="noStrike">
                <a:solidFill>
                  <a:srgbClr val="000000"/>
                </a:solidFill>
                <a:latin typeface="Calibri"/>
                <a:ea typeface="Calibri"/>
                <a:cs typeface="Calibri"/>
                <a:sym typeface="Calibri"/>
              </a:rPr>
              <a:t>Almost all the High post in the Army, Civil service, Police and Judiciary were reserved for the British</a:t>
            </a:r>
            <a:endParaRPr b="0" i="0" sz="1400" u="none" cap="none" strike="noStrike">
              <a:solidFill>
                <a:srgbClr val="000000"/>
              </a:solidFill>
              <a:latin typeface="Calibri"/>
              <a:ea typeface="Calibri"/>
              <a:cs typeface="Calibri"/>
              <a:sym typeface="Calibri"/>
            </a:endParaRPr>
          </a:p>
        </p:txBody>
      </p:sp>
      <p:pic>
        <p:nvPicPr>
          <p:cNvPr id="75" name="Google Shape;75;p3"/>
          <p:cNvPicPr preferRelativeResize="0"/>
          <p:nvPr/>
        </p:nvPicPr>
        <p:blipFill rotWithShape="1">
          <a:blip r:embed="rId4">
            <a:alphaModFix/>
          </a:blip>
          <a:srcRect b="0" l="0" r="0" t="0"/>
          <a:stretch/>
        </p:blipFill>
        <p:spPr>
          <a:xfrm>
            <a:off x="403152" y="3391786"/>
            <a:ext cx="3276600" cy="1661923"/>
          </a:xfrm>
          <a:prstGeom prst="rect">
            <a:avLst/>
          </a:prstGeom>
          <a:noFill/>
          <a:ln>
            <a:noFill/>
          </a:ln>
        </p:spPr>
      </p:pic>
      <p:pic>
        <p:nvPicPr>
          <p:cNvPr id="76" name="Google Shape;76;p3"/>
          <p:cNvPicPr preferRelativeResize="0"/>
          <p:nvPr/>
        </p:nvPicPr>
        <p:blipFill rotWithShape="1">
          <a:blip r:embed="rId5">
            <a:alphaModFix/>
          </a:blip>
          <a:srcRect b="0" l="0" r="0" t="0"/>
          <a:stretch/>
        </p:blipFill>
        <p:spPr>
          <a:xfrm>
            <a:off x="4477495" y="3391786"/>
            <a:ext cx="3208655" cy="166192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b="1" i="0" lang="en-US" sz="1800" u="none" cap="none" strike="noStrike">
                <a:solidFill>
                  <a:srgbClr val="FF0000"/>
                </a:solidFill>
                <a:latin typeface="Arial"/>
                <a:ea typeface="Arial"/>
                <a:cs typeface="Arial"/>
                <a:sym typeface="Arial"/>
              </a:rPr>
              <a:t>THE REVOLT OF 1857</a:t>
            </a:r>
            <a:br>
              <a:rPr b="1" lang="en-US" sz="1800" u="sng">
                <a:latin typeface="Calibri"/>
                <a:ea typeface="Calibri"/>
                <a:cs typeface="Calibri"/>
                <a:sym typeface="Calibri"/>
              </a:rPr>
            </a:br>
            <a:r>
              <a:rPr b="1" lang="en-US" sz="1800" u="sng">
                <a:latin typeface="Calibri"/>
                <a:ea typeface="Calibri"/>
                <a:cs typeface="Calibri"/>
                <a:sym typeface="Calibri"/>
              </a:rPr>
              <a:t>Religious and Cultural Cause</a:t>
            </a:r>
            <a:endParaRPr/>
          </a:p>
        </p:txBody>
      </p:sp>
      <p:sp>
        <p:nvSpPr>
          <p:cNvPr id="82" name="Google Shape;82;p4"/>
          <p:cNvSpPr txBox="1"/>
          <p:nvPr>
            <p:ph idx="1" type="body"/>
          </p:nvPr>
        </p:nvSpPr>
        <p:spPr>
          <a:xfrm>
            <a:off x="311700" y="1152475"/>
            <a:ext cx="8520600" cy="2345637"/>
          </a:xfrm>
          <a:prstGeom prst="rect">
            <a:avLst/>
          </a:prstGeom>
          <a:noFill/>
          <a:ln>
            <a:noFill/>
          </a:ln>
        </p:spPr>
        <p:txBody>
          <a:bodyPr anchorCtr="0" anchor="t" bIns="91425" lIns="91425" spcFirstLastPara="1" rIns="91425" wrap="square" tIns="91425">
            <a:noAutofit/>
          </a:bodyPr>
          <a:lstStyle/>
          <a:p>
            <a:pPr indent="-342900" lvl="0" marL="495300" marR="459105" rtl="0" algn="l">
              <a:lnSpc>
                <a:spcPct val="115000"/>
              </a:lnSpc>
              <a:spcBef>
                <a:spcPts val="0"/>
              </a:spcBef>
              <a:spcAft>
                <a:spcPts val="0"/>
              </a:spcAft>
              <a:buSzPts val="1800"/>
              <a:buChar char="●"/>
            </a:pPr>
            <a:r>
              <a:rPr lang="en-US" sz="1400">
                <a:latin typeface="Calibri"/>
                <a:ea typeface="Calibri"/>
                <a:cs typeface="Calibri"/>
                <a:sym typeface="Calibri"/>
              </a:rPr>
              <a:t>The British openly criticized some Hindu customs. Sati was banned, remarriage of widows was sanctioned by law, schools were opened for the education of women, and they stopped child marriage.</a:t>
            </a:r>
            <a:endParaRPr sz="1400">
              <a:latin typeface="Calibri"/>
              <a:ea typeface="Calibri"/>
              <a:cs typeface="Calibri"/>
              <a:sym typeface="Calibri"/>
            </a:endParaRPr>
          </a:p>
          <a:p>
            <a:pPr indent="-342900" lvl="0" marL="495300" marR="459105" rtl="0" algn="l">
              <a:lnSpc>
                <a:spcPct val="115000"/>
              </a:lnSpc>
              <a:spcBef>
                <a:spcPts val="0"/>
              </a:spcBef>
              <a:spcAft>
                <a:spcPts val="0"/>
              </a:spcAft>
              <a:buSzPts val="1800"/>
              <a:buChar char="●"/>
            </a:pPr>
            <a:r>
              <a:rPr lang="en-US" sz="1400">
                <a:latin typeface="Calibri"/>
                <a:ea typeface="Calibri"/>
                <a:cs typeface="Calibri"/>
                <a:sym typeface="Calibri"/>
              </a:rPr>
              <a:t>Many Indian thought that the British were interfering needlessly in their age-old customs. The introduction of English medium school especially by Christian missionaries was seen as a ploy to convert Hindus and Muslims to Christianity.</a:t>
            </a:r>
            <a:endParaRPr sz="1400">
              <a:latin typeface="Calibri"/>
              <a:ea typeface="Calibri"/>
              <a:cs typeface="Calibri"/>
              <a:sym typeface="Calibri"/>
            </a:endParaRPr>
          </a:p>
          <a:p>
            <a:pPr indent="-342900" lvl="0" marL="495300" marR="459105" rtl="0" algn="l">
              <a:lnSpc>
                <a:spcPct val="115000"/>
              </a:lnSpc>
              <a:spcBef>
                <a:spcPts val="5"/>
              </a:spcBef>
              <a:spcAft>
                <a:spcPts val="0"/>
              </a:spcAft>
              <a:buSzPts val="1800"/>
              <a:buChar char="●"/>
            </a:pPr>
            <a:r>
              <a:rPr lang="en-US" sz="1400">
                <a:latin typeface="Calibri"/>
                <a:ea typeface="Calibri"/>
                <a:cs typeface="Calibri"/>
                <a:sym typeface="Calibri"/>
              </a:rPr>
              <a:t>Muslim leaders in Bengal started the Wahabi movement to protest against the rapid loss of power and wealth suffered by Muslims in India. Persian- the official language of Bengal was replaced with English.</a:t>
            </a:r>
            <a:endParaRPr sz="1400">
              <a:latin typeface="Calibri"/>
              <a:ea typeface="Calibri"/>
              <a:cs typeface="Calibri"/>
              <a:sym typeface="Calibri"/>
            </a:endParaRPr>
          </a:p>
          <a:p>
            <a:pPr indent="-342900" lvl="0" marL="495300" marR="459105" rtl="0" algn="l">
              <a:lnSpc>
                <a:spcPct val="115000"/>
              </a:lnSpc>
              <a:spcBef>
                <a:spcPts val="5"/>
              </a:spcBef>
              <a:spcAft>
                <a:spcPts val="0"/>
              </a:spcAft>
              <a:buSzPts val="1800"/>
              <a:buChar char="●"/>
            </a:pPr>
            <a:r>
              <a:rPr lang="en-US" sz="1400">
                <a:latin typeface="Calibri"/>
                <a:ea typeface="Calibri"/>
                <a:cs typeface="Calibri"/>
                <a:sym typeface="Calibri"/>
              </a:rPr>
              <a:t>Governor General Lord Bentinck had introduced many social and Economic reforms in India.</a:t>
            </a:r>
            <a:endParaRPr sz="1400">
              <a:latin typeface="Calibri"/>
              <a:ea typeface="Calibri"/>
              <a:cs typeface="Calibri"/>
              <a:sym typeface="Calibri"/>
            </a:endParaRPr>
          </a:p>
          <a:p>
            <a:pPr indent="0" lvl="0" marL="114300" rtl="0" algn="l">
              <a:lnSpc>
                <a:spcPct val="115000"/>
              </a:lnSpc>
              <a:spcBef>
                <a:spcPts val="0"/>
              </a:spcBef>
              <a:spcAft>
                <a:spcPts val="0"/>
              </a:spcAft>
              <a:buSzPts val="1800"/>
              <a:buNone/>
            </a:pPr>
            <a:r>
              <a:t/>
            </a:r>
            <a:endParaRPr sz="1400"/>
          </a:p>
        </p:txBody>
      </p:sp>
      <p:pic>
        <p:nvPicPr>
          <p:cNvPr id="83" name="Google Shape;83;p4"/>
          <p:cNvPicPr preferRelativeResize="0"/>
          <p:nvPr/>
        </p:nvPicPr>
        <p:blipFill rotWithShape="1">
          <a:blip r:embed="rId3">
            <a:alphaModFix/>
          </a:blip>
          <a:srcRect b="0" l="0" r="0" t="0"/>
          <a:stretch/>
        </p:blipFill>
        <p:spPr>
          <a:xfrm>
            <a:off x="565975" y="3974528"/>
            <a:ext cx="6076950" cy="1033400"/>
          </a:xfrm>
          <a:prstGeom prst="rect">
            <a:avLst/>
          </a:prstGeom>
          <a:noFill/>
          <a:ln>
            <a:noFill/>
          </a:ln>
        </p:spPr>
      </p:pic>
      <p:pic>
        <p:nvPicPr>
          <p:cNvPr id="84" name="Google Shape;84;p4"/>
          <p:cNvPicPr preferRelativeResize="0"/>
          <p:nvPr/>
        </p:nvPicPr>
        <p:blipFill rotWithShape="1">
          <a:blip r:embed="rId4">
            <a:alphaModFix/>
          </a:blip>
          <a:srcRect b="0" l="0" r="0" t="0"/>
          <a:stretch/>
        </p:blipFill>
        <p:spPr>
          <a:xfrm>
            <a:off x="7787575" y="4378875"/>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5"/>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90" name="Google Shape;90;p5"/>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Jancy Tom</dc:creator>
</cp:coreProperties>
</file>