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3"/>
  </p:notesMasterIdLst>
  <p:sldIdLst>
    <p:sldId id="256" r:id="rId2"/>
    <p:sldId id="258" r:id="rId3"/>
    <p:sldId id="260" r:id="rId4"/>
    <p:sldId id="261" r:id="rId5"/>
    <p:sldId id="263" r:id="rId6"/>
    <p:sldId id="264" r:id="rId7"/>
    <p:sldId id="262" r:id="rId8"/>
    <p:sldId id="265" r:id="rId9"/>
    <p:sldId id="266" r:id="rId10"/>
    <p:sldId id="267" r:id="rId11"/>
    <p:sldId id="259" r:id="rId12"/>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2" d="100"/>
          <a:sy n="82" d="100"/>
        </p:scale>
        <p:origin x="820" y="52"/>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ishwarya" userId="c43bbc084f2201e8" providerId="LiveId" clId="{A967424E-717A-4EAC-A547-6BE73DEE6CED}"/>
    <pc:docChg chg="custSel addSld delSld modSld">
      <pc:chgData name="Aishwarya" userId="c43bbc084f2201e8" providerId="LiveId" clId="{A967424E-717A-4EAC-A547-6BE73DEE6CED}" dt="2022-11-20T12:57:41.709" v="7214" actId="1035"/>
      <pc:docMkLst>
        <pc:docMk/>
      </pc:docMkLst>
      <pc:sldChg chg="modSp mod">
        <pc:chgData name="Aishwarya" userId="c43bbc084f2201e8" providerId="LiveId" clId="{A967424E-717A-4EAC-A547-6BE73DEE6CED}" dt="2022-11-19T15:08:54.055" v="82" actId="1076"/>
        <pc:sldMkLst>
          <pc:docMk/>
          <pc:sldMk cId="0" sldId="256"/>
        </pc:sldMkLst>
        <pc:picChg chg="mod">
          <ac:chgData name="Aishwarya" userId="c43bbc084f2201e8" providerId="LiveId" clId="{A967424E-717A-4EAC-A547-6BE73DEE6CED}" dt="2022-11-19T15:08:54.055" v="82" actId="1076"/>
          <ac:picMkLst>
            <pc:docMk/>
            <pc:sldMk cId="0" sldId="256"/>
            <ac:picMk id="55" creationId="{00000000-0000-0000-0000-000000000000}"/>
          </ac:picMkLst>
        </pc:picChg>
      </pc:sldChg>
      <pc:sldChg chg="delSp modSp del mod">
        <pc:chgData name="Aishwarya" userId="c43bbc084f2201e8" providerId="LiveId" clId="{A967424E-717A-4EAC-A547-6BE73DEE6CED}" dt="2022-11-19T15:07:18.966" v="80" actId="2696"/>
        <pc:sldMkLst>
          <pc:docMk/>
          <pc:sldMk cId="0" sldId="257"/>
        </pc:sldMkLst>
        <pc:spChg chg="del mod">
          <ac:chgData name="Aishwarya" userId="c43bbc084f2201e8" providerId="LiveId" clId="{A967424E-717A-4EAC-A547-6BE73DEE6CED}" dt="2022-11-19T15:07:00.737" v="79" actId="478"/>
          <ac:spMkLst>
            <pc:docMk/>
            <pc:sldMk cId="0" sldId="257"/>
            <ac:spMk id="64" creationId="{00000000-0000-0000-0000-000000000000}"/>
          </ac:spMkLst>
        </pc:spChg>
      </pc:sldChg>
      <pc:sldChg chg="modSp mod">
        <pc:chgData name="Aishwarya" userId="c43bbc084f2201e8" providerId="LiveId" clId="{A967424E-717A-4EAC-A547-6BE73DEE6CED}" dt="2022-11-19T15:20:59.537" v="823" actId="2711"/>
        <pc:sldMkLst>
          <pc:docMk/>
          <pc:sldMk cId="0" sldId="258"/>
        </pc:sldMkLst>
        <pc:spChg chg="mod">
          <ac:chgData name="Aishwarya" userId="c43bbc084f2201e8" providerId="LiveId" clId="{A967424E-717A-4EAC-A547-6BE73DEE6CED}" dt="2022-11-19T15:20:59.537" v="823" actId="2711"/>
          <ac:spMkLst>
            <pc:docMk/>
            <pc:sldMk cId="0" sldId="258"/>
            <ac:spMk id="71" creationId="{00000000-0000-0000-0000-000000000000}"/>
          </ac:spMkLst>
        </pc:spChg>
        <pc:spChg chg="mod">
          <ac:chgData name="Aishwarya" userId="c43bbc084f2201e8" providerId="LiveId" clId="{A967424E-717A-4EAC-A547-6BE73DEE6CED}" dt="2022-11-19T15:17:42.006" v="788" actId="20577"/>
          <ac:spMkLst>
            <pc:docMk/>
            <pc:sldMk cId="0" sldId="258"/>
            <ac:spMk id="72" creationId="{00000000-0000-0000-0000-000000000000}"/>
          </ac:spMkLst>
        </pc:spChg>
        <pc:picChg chg="mod">
          <ac:chgData name="Aishwarya" userId="c43bbc084f2201e8" providerId="LiveId" clId="{A967424E-717A-4EAC-A547-6BE73DEE6CED}" dt="2022-11-19T15:11:34.671" v="341" actId="1076"/>
          <ac:picMkLst>
            <pc:docMk/>
            <pc:sldMk cId="0" sldId="258"/>
            <ac:picMk id="70" creationId="{00000000-0000-0000-0000-000000000000}"/>
          </ac:picMkLst>
        </pc:picChg>
      </pc:sldChg>
      <pc:sldChg chg="modSp mod">
        <pc:chgData name="Aishwarya" userId="c43bbc084f2201e8" providerId="LiveId" clId="{A967424E-717A-4EAC-A547-6BE73DEE6CED}" dt="2022-11-20T12:30:47.366" v="7208" actId="1076"/>
        <pc:sldMkLst>
          <pc:docMk/>
          <pc:sldMk cId="0" sldId="259"/>
        </pc:sldMkLst>
        <pc:picChg chg="mod">
          <ac:chgData name="Aishwarya" userId="c43bbc084f2201e8" providerId="LiveId" clId="{A967424E-717A-4EAC-A547-6BE73DEE6CED}" dt="2022-11-20T12:30:47.366" v="7208" actId="1076"/>
          <ac:picMkLst>
            <pc:docMk/>
            <pc:sldMk cId="0" sldId="259"/>
            <ac:picMk id="77" creationId="{00000000-0000-0000-0000-000000000000}"/>
          </ac:picMkLst>
        </pc:picChg>
      </pc:sldChg>
      <pc:sldChg chg="new del">
        <pc:chgData name="Aishwarya" userId="c43bbc084f2201e8" providerId="LiveId" clId="{A967424E-717A-4EAC-A547-6BE73DEE6CED}" dt="2022-11-19T15:19:47.526" v="795" actId="2696"/>
        <pc:sldMkLst>
          <pc:docMk/>
          <pc:sldMk cId="1460713816" sldId="260"/>
        </pc:sldMkLst>
      </pc:sldChg>
      <pc:sldChg chg="addSp modSp add mod">
        <pc:chgData name="Aishwarya" userId="c43bbc084f2201e8" providerId="LiveId" clId="{A967424E-717A-4EAC-A547-6BE73DEE6CED}" dt="2022-11-20T12:40:06.935" v="7209" actId="1076"/>
        <pc:sldMkLst>
          <pc:docMk/>
          <pc:sldMk cId="3613221551" sldId="260"/>
        </pc:sldMkLst>
        <pc:spChg chg="mod">
          <ac:chgData name="Aishwarya" userId="c43bbc084f2201e8" providerId="LiveId" clId="{A967424E-717A-4EAC-A547-6BE73DEE6CED}" dt="2022-11-19T15:24:09.100" v="849" actId="2711"/>
          <ac:spMkLst>
            <pc:docMk/>
            <pc:sldMk cId="3613221551" sldId="260"/>
            <ac:spMk id="71" creationId="{00000000-0000-0000-0000-000000000000}"/>
          </ac:spMkLst>
        </pc:spChg>
        <pc:spChg chg="mod">
          <ac:chgData name="Aishwarya" userId="c43bbc084f2201e8" providerId="LiveId" clId="{A967424E-717A-4EAC-A547-6BE73DEE6CED}" dt="2022-11-20T12:40:06.935" v="7209" actId="1076"/>
          <ac:spMkLst>
            <pc:docMk/>
            <pc:sldMk cId="3613221551" sldId="260"/>
            <ac:spMk id="72" creationId="{00000000-0000-0000-0000-000000000000}"/>
          </ac:spMkLst>
        </pc:spChg>
        <pc:picChg chg="add mod">
          <ac:chgData name="Aishwarya" userId="c43bbc084f2201e8" providerId="LiveId" clId="{A967424E-717A-4EAC-A547-6BE73DEE6CED}" dt="2022-11-19T15:37:07.563" v="1775" actId="14100"/>
          <ac:picMkLst>
            <pc:docMk/>
            <pc:sldMk cId="3613221551" sldId="260"/>
            <ac:picMk id="2" creationId="{CD8883D8-F42B-16AE-A21F-A06C0B62FF34}"/>
          </ac:picMkLst>
        </pc:picChg>
      </pc:sldChg>
      <pc:sldChg chg="addSp delSp modSp add del mod chgLayout">
        <pc:chgData name="Aishwarya" userId="c43bbc084f2201e8" providerId="LiveId" clId="{A967424E-717A-4EAC-A547-6BE73DEE6CED}" dt="2022-11-19T15:19:31.921" v="793" actId="2696"/>
        <pc:sldMkLst>
          <pc:docMk/>
          <pc:sldMk cId="3726190000" sldId="260"/>
        </pc:sldMkLst>
        <pc:spChg chg="add mod ord">
          <ac:chgData name="Aishwarya" userId="c43bbc084f2201e8" providerId="LiveId" clId="{A967424E-717A-4EAC-A547-6BE73DEE6CED}" dt="2022-11-19T15:18:27.614" v="792" actId="700"/>
          <ac:spMkLst>
            <pc:docMk/>
            <pc:sldMk cId="3726190000" sldId="260"/>
            <ac:spMk id="2" creationId="{58788B3B-450F-65B1-5F15-D7041EAA06B4}"/>
          </ac:spMkLst>
        </pc:spChg>
        <pc:spChg chg="add mod ord">
          <ac:chgData name="Aishwarya" userId="c43bbc084f2201e8" providerId="LiveId" clId="{A967424E-717A-4EAC-A547-6BE73DEE6CED}" dt="2022-11-19T15:18:27.614" v="792" actId="700"/>
          <ac:spMkLst>
            <pc:docMk/>
            <pc:sldMk cId="3726190000" sldId="260"/>
            <ac:spMk id="3" creationId="{BD20924B-5712-CD0D-8012-E2027894A235}"/>
          </ac:spMkLst>
        </pc:spChg>
        <pc:spChg chg="del mod">
          <ac:chgData name="Aishwarya" userId="c43bbc084f2201e8" providerId="LiveId" clId="{A967424E-717A-4EAC-A547-6BE73DEE6CED}" dt="2022-11-19T15:18:14.853" v="791" actId="478"/>
          <ac:spMkLst>
            <pc:docMk/>
            <pc:sldMk cId="3726190000" sldId="260"/>
            <ac:spMk id="72" creationId="{00000000-0000-0000-0000-000000000000}"/>
          </ac:spMkLst>
        </pc:spChg>
        <pc:picChg chg="mod">
          <ac:chgData name="Aishwarya" userId="c43bbc084f2201e8" providerId="LiveId" clId="{A967424E-717A-4EAC-A547-6BE73DEE6CED}" dt="2022-11-19T15:17:58.575" v="789" actId="1076"/>
          <ac:picMkLst>
            <pc:docMk/>
            <pc:sldMk cId="3726190000" sldId="260"/>
            <ac:picMk id="70" creationId="{00000000-0000-0000-0000-000000000000}"/>
          </ac:picMkLst>
        </pc:picChg>
      </pc:sldChg>
      <pc:sldChg chg="addSp delSp modSp add mod">
        <pc:chgData name="Aishwarya" userId="c43bbc084f2201e8" providerId="LiveId" clId="{A967424E-717A-4EAC-A547-6BE73DEE6CED}" dt="2022-11-19T15:51:44.963" v="2420" actId="12"/>
        <pc:sldMkLst>
          <pc:docMk/>
          <pc:sldMk cId="40763475" sldId="261"/>
        </pc:sldMkLst>
        <pc:spChg chg="mod">
          <ac:chgData name="Aishwarya" userId="c43bbc084f2201e8" providerId="LiveId" clId="{A967424E-717A-4EAC-A547-6BE73DEE6CED}" dt="2022-11-19T15:40:19.436" v="1847" actId="20577"/>
          <ac:spMkLst>
            <pc:docMk/>
            <pc:sldMk cId="40763475" sldId="261"/>
            <ac:spMk id="71" creationId="{00000000-0000-0000-0000-000000000000}"/>
          </ac:spMkLst>
        </pc:spChg>
        <pc:spChg chg="mod">
          <ac:chgData name="Aishwarya" userId="c43bbc084f2201e8" providerId="LiveId" clId="{A967424E-717A-4EAC-A547-6BE73DEE6CED}" dt="2022-11-19T15:51:44.963" v="2420" actId="12"/>
          <ac:spMkLst>
            <pc:docMk/>
            <pc:sldMk cId="40763475" sldId="261"/>
            <ac:spMk id="72" creationId="{00000000-0000-0000-0000-000000000000}"/>
          </ac:spMkLst>
        </pc:spChg>
        <pc:picChg chg="del">
          <ac:chgData name="Aishwarya" userId="c43bbc084f2201e8" providerId="LiveId" clId="{A967424E-717A-4EAC-A547-6BE73DEE6CED}" dt="2022-11-19T15:38:57.939" v="1791" actId="478"/>
          <ac:picMkLst>
            <pc:docMk/>
            <pc:sldMk cId="40763475" sldId="261"/>
            <ac:picMk id="2" creationId="{CD8883D8-F42B-16AE-A21F-A06C0B62FF34}"/>
          </ac:picMkLst>
        </pc:picChg>
        <pc:picChg chg="add del mod">
          <ac:chgData name="Aishwarya" userId="c43bbc084f2201e8" providerId="LiveId" clId="{A967424E-717A-4EAC-A547-6BE73DEE6CED}" dt="2022-11-19T15:50:01.834" v="2329" actId="478"/>
          <ac:picMkLst>
            <pc:docMk/>
            <pc:sldMk cId="40763475" sldId="261"/>
            <ac:picMk id="3" creationId="{31A687B8-23B5-A3D2-F856-069B4338211E}"/>
          </ac:picMkLst>
        </pc:picChg>
        <pc:picChg chg="add mod">
          <ac:chgData name="Aishwarya" userId="c43bbc084f2201e8" providerId="LiveId" clId="{A967424E-717A-4EAC-A547-6BE73DEE6CED}" dt="2022-11-19T15:50:56.611" v="2415" actId="1076"/>
          <ac:picMkLst>
            <pc:docMk/>
            <pc:sldMk cId="40763475" sldId="261"/>
            <ac:picMk id="4" creationId="{7FF45004-B729-8B6C-4F5F-44225FEE2880}"/>
          </ac:picMkLst>
        </pc:picChg>
      </pc:sldChg>
      <pc:sldChg chg="modSp add mod">
        <pc:chgData name="Aishwarya" userId="c43bbc084f2201e8" providerId="LiveId" clId="{A967424E-717A-4EAC-A547-6BE73DEE6CED}" dt="2022-11-19T16:44:32.399" v="4662" actId="5793"/>
        <pc:sldMkLst>
          <pc:docMk/>
          <pc:sldMk cId="1544466677" sldId="262"/>
        </pc:sldMkLst>
        <pc:spChg chg="mod">
          <ac:chgData name="Aishwarya" userId="c43bbc084f2201e8" providerId="LiveId" clId="{A967424E-717A-4EAC-A547-6BE73DEE6CED}" dt="2022-11-19T16:36:10.543" v="4021" actId="20577"/>
          <ac:spMkLst>
            <pc:docMk/>
            <pc:sldMk cId="1544466677" sldId="262"/>
            <ac:spMk id="71" creationId="{00000000-0000-0000-0000-000000000000}"/>
          </ac:spMkLst>
        </pc:spChg>
        <pc:spChg chg="mod">
          <ac:chgData name="Aishwarya" userId="c43bbc084f2201e8" providerId="LiveId" clId="{A967424E-717A-4EAC-A547-6BE73DEE6CED}" dt="2022-11-19T16:44:32.399" v="4662" actId="5793"/>
          <ac:spMkLst>
            <pc:docMk/>
            <pc:sldMk cId="1544466677" sldId="262"/>
            <ac:spMk id="72" creationId="{00000000-0000-0000-0000-000000000000}"/>
          </ac:spMkLst>
        </pc:spChg>
      </pc:sldChg>
      <pc:sldChg chg="addSp modSp add mod">
        <pc:chgData name="Aishwarya" userId="c43bbc084f2201e8" providerId="LiveId" clId="{A967424E-717A-4EAC-A547-6BE73DEE6CED}" dt="2022-11-19T16:29:08.274" v="3976" actId="14100"/>
        <pc:sldMkLst>
          <pc:docMk/>
          <pc:sldMk cId="2285317835" sldId="263"/>
        </pc:sldMkLst>
        <pc:spChg chg="mod">
          <ac:chgData name="Aishwarya" userId="c43bbc084f2201e8" providerId="LiveId" clId="{A967424E-717A-4EAC-A547-6BE73DEE6CED}" dt="2022-11-19T15:53:52.503" v="2460" actId="20577"/>
          <ac:spMkLst>
            <pc:docMk/>
            <pc:sldMk cId="2285317835" sldId="263"/>
            <ac:spMk id="71" creationId="{00000000-0000-0000-0000-000000000000}"/>
          </ac:spMkLst>
        </pc:spChg>
        <pc:spChg chg="mod">
          <ac:chgData name="Aishwarya" userId="c43bbc084f2201e8" providerId="LiveId" clId="{A967424E-717A-4EAC-A547-6BE73DEE6CED}" dt="2022-11-19T16:28:55.699" v="3973" actId="20577"/>
          <ac:spMkLst>
            <pc:docMk/>
            <pc:sldMk cId="2285317835" sldId="263"/>
            <ac:spMk id="72" creationId="{00000000-0000-0000-0000-000000000000}"/>
          </ac:spMkLst>
        </pc:spChg>
        <pc:picChg chg="add mod">
          <ac:chgData name="Aishwarya" userId="c43bbc084f2201e8" providerId="LiveId" clId="{A967424E-717A-4EAC-A547-6BE73DEE6CED}" dt="2022-11-19T16:29:08.274" v="3976" actId="14100"/>
          <ac:picMkLst>
            <pc:docMk/>
            <pc:sldMk cId="2285317835" sldId="263"/>
            <ac:picMk id="2" creationId="{0A004956-B451-40DD-7019-9623567EBE3E}"/>
          </ac:picMkLst>
        </pc:picChg>
      </pc:sldChg>
      <pc:sldChg chg="modSp add mod">
        <pc:chgData name="Aishwarya" userId="c43bbc084f2201e8" providerId="LiveId" clId="{A967424E-717A-4EAC-A547-6BE73DEE6CED}" dt="2022-11-20T12:57:41.709" v="7214" actId="1035"/>
        <pc:sldMkLst>
          <pc:docMk/>
          <pc:sldMk cId="324850579" sldId="264"/>
        </pc:sldMkLst>
        <pc:spChg chg="mod">
          <ac:chgData name="Aishwarya" userId="c43bbc084f2201e8" providerId="LiveId" clId="{A967424E-717A-4EAC-A547-6BE73DEE6CED}" dt="2022-11-19T16:00:45.694" v="2815" actId="20577"/>
          <ac:spMkLst>
            <pc:docMk/>
            <pc:sldMk cId="324850579" sldId="264"/>
            <ac:spMk id="71" creationId="{00000000-0000-0000-0000-000000000000}"/>
          </ac:spMkLst>
        </pc:spChg>
        <pc:spChg chg="mod">
          <ac:chgData name="Aishwarya" userId="c43bbc084f2201e8" providerId="LiveId" clId="{A967424E-717A-4EAC-A547-6BE73DEE6CED}" dt="2022-11-20T12:57:41.709" v="7214" actId="1035"/>
          <ac:spMkLst>
            <pc:docMk/>
            <pc:sldMk cId="324850579" sldId="264"/>
            <ac:spMk id="72" creationId="{00000000-0000-0000-0000-000000000000}"/>
          </ac:spMkLst>
        </pc:spChg>
      </pc:sldChg>
      <pc:sldChg chg="modSp add mod">
        <pc:chgData name="Aishwarya" userId="c43bbc084f2201e8" providerId="LiveId" clId="{A967424E-717A-4EAC-A547-6BE73DEE6CED}" dt="2022-11-19T17:07:07.023" v="5990" actId="20577"/>
        <pc:sldMkLst>
          <pc:docMk/>
          <pc:sldMk cId="759678271" sldId="265"/>
        </pc:sldMkLst>
        <pc:spChg chg="mod">
          <ac:chgData name="Aishwarya" userId="c43bbc084f2201e8" providerId="LiveId" clId="{A967424E-717A-4EAC-A547-6BE73DEE6CED}" dt="2022-11-19T16:47:46.017" v="4728" actId="20577"/>
          <ac:spMkLst>
            <pc:docMk/>
            <pc:sldMk cId="759678271" sldId="265"/>
            <ac:spMk id="71" creationId="{00000000-0000-0000-0000-000000000000}"/>
          </ac:spMkLst>
        </pc:spChg>
        <pc:spChg chg="mod">
          <ac:chgData name="Aishwarya" userId="c43bbc084f2201e8" providerId="LiveId" clId="{A967424E-717A-4EAC-A547-6BE73DEE6CED}" dt="2022-11-19T17:07:07.023" v="5990" actId="20577"/>
          <ac:spMkLst>
            <pc:docMk/>
            <pc:sldMk cId="759678271" sldId="265"/>
            <ac:spMk id="72" creationId="{00000000-0000-0000-0000-000000000000}"/>
          </ac:spMkLst>
        </pc:spChg>
      </pc:sldChg>
      <pc:sldChg chg="modSp add mod">
        <pc:chgData name="Aishwarya" userId="c43bbc084f2201e8" providerId="LiveId" clId="{A967424E-717A-4EAC-A547-6BE73DEE6CED}" dt="2022-11-19T17:23:11.770" v="6835" actId="113"/>
        <pc:sldMkLst>
          <pc:docMk/>
          <pc:sldMk cId="3998144288" sldId="266"/>
        </pc:sldMkLst>
        <pc:spChg chg="mod">
          <ac:chgData name="Aishwarya" userId="c43bbc084f2201e8" providerId="LiveId" clId="{A967424E-717A-4EAC-A547-6BE73DEE6CED}" dt="2022-11-19T17:10:39.277" v="6030" actId="20577"/>
          <ac:spMkLst>
            <pc:docMk/>
            <pc:sldMk cId="3998144288" sldId="266"/>
            <ac:spMk id="71" creationId="{00000000-0000-0000-0000-000000000000}"/>
          </ac:spMkLst>
        </pc:spChg>
        <pc:spChg chg="mod">
          <ac:chgData name="Aishwarya" userId="c43bbc084f2201e8" providerId="LiveId" clId="{A967424E-717A-4EAC-A547-6BE73DEE6CED}" dt="2022-11-19T17:23:11.770" v="6835" actId="113"/>
          <ac:spMkLst>
            <pc:docMk/>
            <pc:sldMk cId="3998144288" sldId="266"/>
            <ac:spMk id="72" creationId="{00000000-0000-0000-0000-000000000000}"/>
          </ac:spMkLst>
        </pc:spChg>
      </pc:sldChg>
      <pc:sldChg chg="modSp add mod">
        <pc:chgData name="Aishwarya" userId="c43bbc084f2201e8" providerId="LiveId" clId="{A967424E-717A-4EAC-A547-6BE73DEE6CED}" dt="2022-11-19T17:29:36.055" v="7207" actId="20577"/>
        <pc:sldMkLst>
          <pc:docMk/>
          <pc:sldMk cId="2265815477" sldId="267"/>
        </pc:sldMkLst>
        <pc:spChg chg="mod">
          <ac:chgData name="Aishwarya" userId="c43bbc084f2201e8" providerId="LiveId" clId="{A967424E-717A-4EAC-A547-6BE73DEE6CED}" dt="2022-11-19T17:24:54.911" v="6888" actId="20577"/>
          <ac:spMkLst>
            <pc:docMk/>
            <pc:sldMk cId="2265815477" sldId="267"/>
            <ac:spMk id="71" creationId="{00000000-0000-0000-0000-000000000000}"/>
          </ac:spMkLst>
        </pc:spChg>
        <pc:spChg chg="mod">
          <ac:chgData name="Aishwarya" userId="c43bbc084f2201e8" providerId="LiveId" clId="{A967424E-717A-4EAC-A547-6BE73DEE6CED}" dt="2022-11-19T17:29:36.055" v="7207" actId="20577"/>
          <ac:spMkLst>
            <pc:docMk/>
            <pc:sldMk cId="2265815477" sldId="267"/>
            <ac:spMk id="72"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63175498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4447749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3013963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9140000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8436051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3650688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5073325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2125267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3"/>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6" name="Google Shape;16;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40"/>
            <a:ext cx="9144000" cy="1365860"/>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096173" y="96887"/>
            <a:ext cx="1578401" cy="7835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 sz="3000" b="1" dirty="0">
                <a:solidFill>
                  <a:srgbClr val="FF0000"/>
                </a:solidFill>
                <a:latin typeface="Calibri"/>
                <a:ea typeface="Calibri"/>
                <a:cs typeface="Calibri"/>
                <a:sym typeface="Calibri"/>
              </a:rPr>
              <a:t>MEDIA AND DEMOCRACY</a:t>
            </a:r>
            <a:endParaRPr sz="2900" b="1" i="0" u="none" strike="noStrike" cap="none" dirty="0">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endParaRPr sz="2500" b="0" i="0" u="none" strike="noStrike" cap="none" dirty="0">
              <a:solidFill>
                <a:srgbClr val="000000"/>
              </a:solidFill>
              <a:latin typeface="Calibri"/>
              <a:ea typeface="Calibri"/>
              <a:cs typeface="Calibri"/>
              <a:sym typeface="Calibri"/>
            </a:endParaRPr>
          </a:p>
        </p:txBody>
      </p:sp>
      <p:sp>
        <p:nvSpPr>
          <p:cNvPr id="57" name="Google Shape;57;p13"/>
          <p:cNvSpPr txBox="1"/>
          <p:nvPr/>
        </p:nvSpPr>
        <p:spPr>
          <a:xfrm>
            <a:off x="5874275" y="98375"/>
            <a:ext cx="3176100" cy="1267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8" name="Google Shape;58;p13"/>
          <p:cNvSpPr txBox="1"/>
          <p:nvPr/>
        </p:nvSpPr>
        <p:spPr>
          <a:xfrm>
            <a:off x="2222175" y="2571738"/>
            <a:ext cx="4764000"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(CIVICS)</a:t>
            </a:r>
            <a:endParaRPr b="1" dirty="0"/>
          </a:p>
          <a:p>
            <a:pPr marL="0" lvl="0" indent="0" algn="l" rtl="0">
              <a:spcBef>
                <a:spcPts val="0"/>
              </a:spcBef>
              <a:spcAft>
                <a:spcPts val="0"/>
              </a:spcAft>
              <a:buNone/>
            </a:pPr>
            <a:r>
              <a:rPr lang="en" b="1" dirty="0"/>
              <a:t>CHAPTER NUMBER: 4</a:t>
            </a:r>
            <a:endParaRPr b="1" dirty="0"/>
          </a:p>
          <a:p>
            <a:pPr marL="0" lvl="0" indent="0" algn="l" rtl="0">
              <a:spcBef>
                <a:spcPts val="0"/>
              </a:spcBef>
              <a:spcAft>
                <a:spcPts val="0"/>
              </a:spcAft>
              <a:buNone/>
            </a:pPr>
            <a:r>
              <a:rPr lang="en" b="1" dirty="0"/>
              <a:t>CHAPTER NAME : MEDIA AND DEMOCRACY</a:t>
            </a:r>
            <a:endParaRPr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493107" y="188827"/>
            <a:ext cx="1232526" cy="611875"/>
          </a:xfrm>
          <a:prstGeom prst="rect">
            <a:avLst/>
          </a:prstGeom>
          <a:noFill/>
          <a:ln>
            <a:noFill/>
          </a:ln>
        </p:spPr>
      </p:pic>
      <p:sp>
        <p:nvSpPr>
          <p:cNvPr id="71" name="Google Shape;71;p15"/>
          <p:cNvSpPr txBox="1"/>
          <p:nvPr/>
        </p:nvSpPr>
        <p:spPr>
          <a:xfrm>
            <a:off x="272675" y="130629"/>
            <a:ext cx="8688300" cy="935321"/>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dirty="0">
                <a:solidFill>
                  <a:srgbClr val="FF0000"/>
                </a:solidFill>
                <a:latin typeface="Calibri" panose="020F0502020204030204" pitchFamily="34" charset="0"/>
                <a:cs typeface="Calibri" panose="020F0502020204030204" pitchFamily="34" charset="0"/>
              </a:rPr>
              <a:t>MEDIA AND DEMOCRACY</a:t>
            </a:r>
          </a:p>
          <a:p>
            <a:pPr marL="0" marR="0" lvl="0" indent="0" algn="l" rtl="0">
              <a:lnSpc>
                <a:spcPct val="100000"/>
              </a:lnSpc>
              <a:spcBef>
                <a:spcPts val="0"/>
              </a:spcBef>
              <a:spcAft>
                <a:spcPts val="0"/>
              </a:spcAft>
              <a:buClr>
                <a:srgbClr val="000000"/>
              </a:buClr>
              <a:buSzPts val="2200"/>
              <a:buFont typeface="Arial"/>
              <a:buNone/>
            </a:pPr>
            <a:r>
              <a:rPr lang="en-US" sz="1800" b="1" dirty="0">
                <a:solidFill>
                  <a:schemeClr val="tx1"/>
                </a:solidFill>
                <a:latin typeface="Calibri" panose="020F0502020204030204" pitchFamily="34" charset="0"/>
                <a:cs typeface="Calibri" panose="020F0502020204030204" pitchFamily="34" charset="0"/>
              </a:rPr>
              <a:t>HOME ASSIGNMENT</a:t>
            </a:r>
            <a:endParaRPr sz="1800" b="1" i="0" u="none" strike="noStrike" cap="none" dirty="0">
              <a:solidFill>
                <a:schemeClr val="tx1"/>
              </a:solidFill>
              <a:latin typeface="Calibri" panose="020F0502020204030204" pitchFamily="34" charset="0"/>
              <a:cs typeface="Calibri" panose="020F0502020204030204" pitchFamily="34" charset="0"/>
              <a:sym typeface="Arial"/>
            </a:endParaRPr>
          </a:p>
        </p:txBody>
      </p:sp>
      <p:sp>
        <p:nvSpPr>
          <p:cNvPr id="72" name="Google Shape;72;p15"/>
          <p:cNvSpPr txBox="1"/>
          <p:nvPr/>
        </p:nvSpPr>
        <p:spPr>
          <a:xfrm>
            <a:off x="388912" y="1065950"/>
            <a:ext cx="8688300" cy="3296862"/>
          </a:xfrm>
          <a:prstGeom prst="rect">
            <a:avLst/>
          </a:prstGeom>
          <a:noFill/>
          <a:ln>
            <a:noFill/>
          </a:ln>
        </p:spPr>
        <p:txBody>
          <a:bodyPr spcFirstLastPara="1" wrap="square" lIns="91425" tIns="91425" rIns="91425" bIns="91425" anchor="t" anchorCtr="0">
            <a:noAutofit/>
          </a:bodyPr>
          <a:lstStyle/>
          <a:p>
            <a:pPr marR="0" lvl="0" algn="l" rtl="0">
              <a:lnSpc>
                <a:spcPct val="100000"/>
              </a:lnSpc>
              <a:spcBef>
                <a:spcPts val="0"/>
              </a:spcBef>
              <a:spcAft>
                <a:spcPts val="0"/>
              </a:spcAft>
              <a:buClr>
                <a:srgbClr val="000000"/>
              </a:buClr>
              <a:buSzPts val="1400"/>
            </a:pPr>
            <a:r>
              <a:rPr lang="en" dirty="0">
                <a:latin typeface="Calibri"/>
                <a:ea typeface="Calibri"/>
                <a:cs typeface="Calibri"/>
                <a:sym typeface="Calibri"/>
              </a:rPr>
              <a:t> What do you mean by media? </a:t>
            </a:r>
            <a:r>
              <a:rPr lang="en-IN" dirty="0">
                <a:latin typeface="Calibri"/>
                <a:ea typeface="Calibri"/>
                <a:cs typeface="Calibri"/>
                <a:sym typeface="Calibri"/>
              </a:rPr>
              <a:t>H</a:t>
            </a:r>
            <a:r>
              <a:rPr lang="en" dirty="0">
                <a:latin typeface="Calibri"/>
                <a:ea typeface="Calibri"/>
                <a:cs typeface="Calibri"/>
                <a:sym typeface="Calibri"/>
              </a:rPr>
              <a:t>ow has media changed over the years?</a:t>
            </a:r>
          </a:p>
          <a:p>
            <a:pPr marR="0" lvl="0" algn="l" rtl="0">
              <a:lnSpc>
                <a:spcPct val="100000"/>
              </a:lnSpc>
              <a:spcBef>
                <a:spcPts val="0"/>
              </a:spcBef>
              <a:spcAft>
                <a:spcPts val="0"/>
              </a:spcAft>
              <a:buClr>
                <a:srgbClr val="000000"/>
              </a:buClr>
              <a:buSzPts val="1400"/>
            </a:pPr>
            <a:endParaRPr lang="en" dirty="0">
              <a:latin typeface="Calibri"/>
              <a:ea typeface="Calibri"/>
              <a:cs typeface="Calibri"/>
              <a:sym typeface="Calibri"/>
            </a:endParaRPr>
          </a:p>
          <a:p>
            <a:pPr marR="0" lvl="0" algn="l" rtl="0">
              <a:lnSpc>
                <a:spcPct val="100000"/>
              </a:lnSpc>
              <a:spcBef>
                <a:spcPts val="0"/>
              </a:spcBef>
              <a:spcAft>
                <a:spcPts val="0"/>
              </a:spcAft>
              <a:buClr>
                <a:srgbClr val="000000"/>
              </a:buClr>
              <a:buSzPts val="1400"/>
            </a:pPr>
            <a:r>
              <a:rPr lang="en-IN" dirty="0">
                <a:latin typeface="Calibri"/>
                <a:ea typeface="Calibri"/>
                <a:cs typeface="Calibri"/>
                <a:sym typeface="Calibri"/>
              </a:rPr>
              <a:t>W</a:t>
            </a:r>
            <a:r>
              <a:rPr lang="en" dirty="0">
                <a:latin typeface="Calibri"/>
                <a:ea typeface="Calibri"/>
                <a:cs typeface="Calibri"/>
                <a:sym typeface="Calibri"/>
              </a:rPr>
              <a:t>hat do you mean by mass media? </a:t>
            </a:r>
            <a:r>
              <a:rPr lang="en-IN" dirty="0">
                <a:latin typeface="Calibri"/>
                <a:ea typeface="Calibri"/>
                <a:cs typeface="Calibri"/>
                <a:sym typeface="Calibri"/>
              </a:rPr>
              <a:t>G</a:t>
            </a:r>
            <a:r>
              <a:rPr lang="en" dirty="0">
                <a:latin typeface="Calibri"/>
                <a:ea typeface="Calibri"/>
                <a:cs typeface="Calibri"/>
                <a:sym typeface="Calibri"/>
              </a:rPr>
              <a:t>ive examples.</a:t>
            </a:r>
          </a:p>
          <a:p>
            <a:pPr marR="0" lvl="0" algn="l" rtl="0">
              <a:lnSpc>
                <a:spcPct val="100000"/>
              </a:lnSpc>
              <a:spcBef>
                <a:spcPts val="0"/>
              </a:spcBef>
              <a:spcAft>
                <a:spcPts val="0"/>
              </a:spcAft>
              <a:buClr>
                <a:srgbClr val="000000"/>
              </a:buClr>
              <a:buSzPts val="1400"/>
            </a:pPr>
            <a:endParaRPr lang="en" dirty="0">
              <a:latin typeface="Calibri"/>
              <a:ea typeface="Calibri"/>
              <a:cs typeface="Calibri"/>
              <a:sym typeface="Calibri"/>
            </a:endParaRPr>
          </a:p>
          <a:p>
            <a:pPr marR="0" lvl="0" algn="l" rtl="0">
              <a:lnSpc>
                <a:spcPct val="100000"/>
              </a:lnSpc>
              <a:spcBef>
                <a:spcPts val="0"/>
              </a:spcBef>
              <a:spcAft>
                <a:spcPts val="0"/>
              </a:spcAft>
              <a:buClr>
                <a:srgbClr val="000000"/>
              </a:buClr>
              <a:buSzPts val="1400"/>
            </a:pPr>
            <a:r>
              <a:rPr lang="en-IN" dirty="0">
                <a:latin typeface="Calibri"/>
                <a:ea typeface="Calibri"/>
                <a:cs typeface="Calibri"/>
                <a:sym typeface="Calibri"/>
              </a:rPr>
              <a:t>I</a:t>
            </a:r>
            <a:r>
              <a:rPr lang="en" dirty="0">
                <a:latin typeface="Calibri"/>
                <a:ea typeface="Calibri"/>
                <a:cs typeface="Calibri"/>
                <a:sym typeface="Calibri"/>
              </a:rPr>
              <a:t>n a democracy media needs to be independ</a:t>
            </a:r>
            <a:r>
              <a:rPr lang="en-IN" dirty="0">
                <a:latin typeface="Calibri"/>
                <a:ea typeface="Calibri"/>
                <a:cs typeface="Calibri"/>
                <a:sym typeface="Calibri"/>
              </a:rPr>
              <a:t>e</a:t>
            </a:r>
            <a:r>
              <a:rPr lang="en" dirty="0">
                <a:latin typeface="Calibri"/>
                <a:ea typeface="Calibri"/>
                <a:cs typeface="Calibri"/>
                <a:sym typeface="Calibri"/>
              </a:rPr>
              <a:t>nt. </a:t>
            </a:r>
            <a:r>
              <a:rPr lang="en-IN" dirty="0">
                <a:latin typeface="Calibri"/>
                <a:ea typeface="Calibri"/>
                <a:cs typeface="Calibri"/>
                <a:sym typeface="Calibri"/>
              </a:rPr>
              <a:t>J</a:t>
            </a:r>
            <a:r>
              <a:rPr lang="en" dirty="0">
                <a:latin typeface="Calibri"/>
                <a:ea typeface="Calibri"/>
                <a:cs typeface="Calibri"/>
                <a:sym typeface="Calibri"/>
              </a:rPr>
              <a:t>ustify the statement. </a:t>
            </a:r>
          </a:p>
          <a:p>
            <a:pPr marR="0" lvl="0" algn="l" rtl="0">
              <a:lnSpc>
                <a:spcPct val="100000"/>
              </a:lnSpc>
              <a:spcBef>
                <a:spcPts val="0"/>
              </a:spcBef>
              <a:spcAft>
                <a:spcPts val="0"/>
              </a:spcAft>
              <a:buClr>
                <a:srgbClr val="000000"/>
              </a:buClr>
              <a:buSzPts val="1400"/>
            </a:pPr>
            <a:endParaRPr lang="en" dirty="0">
              <a:latin typeface="Calibri"/>
              <a:ea typeface="Calibri"/>
              <a:cs typeface="Calibri"/>
              <a:sym typeface="Calibri"/>
            </a:endParaRPr>
          </a:p>
          <a:p>
            <a:pPr marR="0" lvl="0" algn="l" rtl="0">
              <a:lnSpc>
                <a:spcPct val="100000"/>
              </a:lnSpc>
              <a:spcBef>
                <a:spcPts val="0"/>
              </a:spcBef>
              <a:spcAft>
                <a:spcPts val="0"/>
              </a:spcAft>
              <a:buClr>
                <a:srgbClr val="000000"/>
              </a:buClr>
              <a:buSzPts val="1400"/>
            </a:pPr>
            <a:r>
              <a:rPr lang="en-IN" dirty="0">
                <a:latin typeface="Calibri"/>
                <a:ea typeface="Calibri"/>
                <a:cs typeface="Calibri"/>
                <a:sym typeface="Calibri"/>
              </a:rPr>
              <a:t>W</a:t>
            </a:r>
            <a:r>
              <a:rPr lang="en" dirty="0">
                <a:latin typeface="Calibri"/>
                <a:ea typeface="Calibri"/>
                <a:cs typeface="Calibri"/>
                <a:sym typeface="Calibri"/>
              </a:rPr>
              <a:t>hy should media be responsible?</a:t>
            </a:r>
            <a:br>
              <a:rPr lang="en" dirty="0">
                <a:latin typeface="Calibri"/>
                <a:ea typeface="Calibri"/>
                <a:cs typeface="Calibri"/>
                <a:sym typeface="Calibri"/>
              </a:rPr>
            </a:br>
            <a:endParaRPr lang="en" dirty="0">
              <a:latin typeface="Calibri"/>
              <a:ea typeface="Calibri"/>
              <a:cs typeface="Calibri"/>
              <a:sym typeface="Calibri"/>
            </a:endParaRPr>
          </a:p>
          <a:p>
            <a:pPr marR="0" lvl="0" algn="l" rtl="0">
              <a:lnSpc>
                <a:spcPct val="100000"/>
              </a:lnSpc>
              <a:spcBef>
                <a:spcPts val="0"/>
              </a:spcBef>
              <a:spcAft>
                <a:spcPts val="0"/>
              </a:spcAft>
              <a:buClr>
                <a:srgbClr val="000000"/>
              </a:buClr>
              <a:buSzPts val="1400"/>
            </a:pPr>
            <a:r>
              <a:rPr lang="en-IN" dirty="0">
                <a:latin typeface="Calibri"/>
                <a:ea typeface="Calibri"/>
                <a:cs typeface="Calibri"/>
                <a:sym typeface="Calibri"/>
              </a:rPr>
              <a:t>W</a:t>
            </a:r>
            <a:r>
              <a:rPr lang="en" dirty="0">
                <a:latin typeface="Calibri"/>
                <a:ea typeface="Calibri"/>
                <a:cs typeface="Calibri"/>
                <a:sym typeface="Calibri"/>
              </a:rPr>
              <a:t>hat is Right to Information Act?</a:t>
            </a:r>
          </a:p>
          <a:p>
            <a:pPr marR="0" lvl="0" algn="l" rtl="0">
              <a:lnSpc>
                <a:spcPct val="100000"/>
              </a:lnSpc>
              <a:spcBef>
                <a:spcPts val="0"/>
              </a:spcBef>
              <a:spcAft>
                <a:spcPts val="0"/>
              </a:spcAft>
              <a:buClr>
                <a:srgbClr val="000000"/>
              </a:buClr>
              <a:buSzPts val="1400"/>
            </a:pPr>
            <a:endParaRPr lang="en" dirty="0">
              <a:latin typeface="Calibri"/>
              <a:ea typeface="Calibri"/>
              <a:cs typeface="Calibri"/>
              <a:sym typeface="Calibri"/>
            </a:endParaRPr>
          </a:p>
          <a:p>
            <a:pPr marR="0" lvl="0" algn="l" rtl="0">
              <a:lnSpc>
                <a:spcPct val="100000"/>
              </a:lnSpc>
              <a:spcBef>
                <a:spcPts val="0"/>
              </a:spcBef>
              <a:spcAft>
                <a:spcPts val="0"/>
              </a:spcAft>
              <a:buClr>
                <a:srgbClr val="000000"/>
              </a:buClr>
              <a:buSzPts val="1400"/>
            </a:pPr>
            <a:r>
              <a:rPr lang="en-IN" dirty="0">
                <a:latin typeface="Calibri"/>
                <a:ea typeface="Calibri"/>
                <a:cs typeface="Calibri"/>
                <a:sym typeface="Calibri"/>
              </a:rPr>
              <a:t>W</a:t>
            </a:r>
            <a:r>
              <a:rPr lang="en">
                <a:latin typeface="Calibri"/>
                <a:ea typeface="Calibri"/>
                <a:cs typeface="Calibri"/>
                <a:sym typeface="Calibri"/>
              </a:rPr>
              <a:t>rite an essay on role of media on democracy.</a:t>
            </a:r>
            <a:endParaRPr lang="en" dirty="0">
              <a:latin typeface="Calibri"/>
              <a:ea typeface="Calibri"/>
              <a:cs typeface="Calibri"/>
              <a:sym typeface="Calibri"/>
            </a:endParaRPr>
          </a:p>
        </p:txBody>
      </p:sp>
    </p:spTree>
    <p:extLst>
      <p:ext uri="{BB962C8B-B14F-4D97-AF65-F5344CB8AC3E}">
        <p14:creationId xmlns:p14="http://schemas.microsoft.com/office/powerpoint/2010/main" val="22658154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16"/>
          <p:cNvPicPr preferRelativeResize="0"/>
          <p:nvPr/>
        </p:nvPicPr>
        <p:blipFill rotWithShape="1">
          <a:blip r:embed="rId3">
            <a:alphaModFix/>
          </a:blip>
          <a:srcRect/>
          <a:stretch/>
        </p:blipFill>
        <p:spPr>
          <a:xfrm>
            <a:off x="7609344" y="341566"/>
            <a:ext cx="1232526" cy="611875"/>
          </a:xfrm>
          <a:prstGeom prst="rect">
            <a:avLst/>
          </a:prstGeom>
          <a:noFill/>
          <a:ln>
            <a:noFill/>
          </a:ln>
        </p:spPr>
      </p:pic>
      <p:sp>
        <p:nvSpPr>
          <p:cNvPr id="78" name="Google Shape;78;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493107" y="188827"/>
            <a:ext cx="1232526" cy="611875"/>
          </a:xfrm>
          <a:prstGeom prst="rect">
            <a:avLst/>
          </a:prstGeom>
          <a:noFill/>
          <a:ln>
            <a:noFill/>
          </a:ln>
        </p:spPr>
      </p:pic>
      <p:sp>
        <p:nvSpPr>
          <p:cNvPr id="71" name="Google Shape;71;p15"/>
          <p:cNvSpPr txBox="1"/>
          <p:nvPr/>
        </p:nvSpPr>
        <p:spPr>
          <a:xfrm>
            <a:off x="243133"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dirty="0">
                <a:solidFill>
                  <a:srgbClr val="FF0000"/>
                </a:solidFill>
                <a:latin typeface="Calibri" panose="020F0502020204030204" pitchFamily="34" charset="0"/>
                <a:cs typeface="Calibri" panose="020F0502020204030204" pitchFamily="34" charset="0"/>
              </a:rPr>
              <a:t>MEDIA AND DEMOCRACY</a:t>
            </a:r>
          </a:p>
          <a:p>
            <a:pPr marL="0" marR="0" lvl="0" indent="0" algn="l" rtl="0">
              <a:lnSpc>
                <a:spcPct val="100000"/>
              </a:lnSpc>
              <a:spcBef>
                <a:spcPts val="0"/>
              </a:spcBef>
              <a:spcAft>
                <a:spcPts val="0"/>
              </a:spcAft>
              <a:buClr>
                <a:srgbClr val="000000"/>
              </a:buClr>
              <a:buSzPts val="2200"/>
              <a:buFont typeface="Arial"/>
              <a:buNone/>
            </a:pPr>
            <a:r>
              <a:rPr sz="2200" b="1" i="0" u="none" strike="noStrike" cap="none" dirty="0">
                <a:solidFill>
                  <a:srgbClr val="FF0000"/>
                </a:solidFill>
                <a:latin typeface="Calibri" panose="020F0502020204030204" pitchFamily="34" charset="0"/>
                <a:cs typeface="Calibri" panose="020F0502020204030204" pitchFamily="34" charset="0"/>
                <a:sym typeface="Arial"/>
              </a:rPr>
              <a:t> </a:t>
            </a:r>
            <a:r>
              <a:rPr lang="en" sz="1800" b="1" dirty="0">
                <a:latin typeface="Calibri" panose="020F0502020204030204" pitchFamily="34" charset="0"/>
                <a:cs typeface="Calibri" panose="020F0502020204030204" pitchFamily="34" charset="0"/>
              </a:rPr>
              <a:t>OUTCOME OF THE CHAPTER</a:t>
            </a:r>
            <a:endParaRPr sz="1800" b="1" i="0" u="none" strike="noStrike" cap="none" dirty="0">
              <a:solidFill>
                <a:srgbClr val="000000"/>
              </a:solidFill>
              <a:latin typeface="Calibri" panose="020F0502020204030204" pitchFamily="34" charset="0"/>
              <a:cs typeface="Calibri" panose="020F0502020204030204" pitchFamily="34" charset="0"/>
              <a:sym typeface="Arial"/>
            </a:endParaRPr>
          </a:p>
        </p:txBody>
      </p:sp>
      <p:sp>
        <p:nvSpPr>
          <p:cNvPr id="72" name="Google Shape;72;p15"/>
          <p:cNvSpPr txBox="1"/>
          <p:nvPr/>
        </p:nvSpPr>
        <p:spPr>
          <a:xfrm>
            <a:off x="272675" y="1468696"/>
            <a:ext cx="8688300" cy="28896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 dirty="0">
                <a:latin typeface="Calibri"/>
                <a:ea typeface="Calibri"/>
                <a:cs typeface="Calibri"/>
                <a:sym typeface="Calibri"/>
              </a:rPr>
              <a:t>After studying the chapter, the students should understand :-</a:t>
            </a:r>
          </a:p>
          <a:p>
            <a:pPr marL="0" marR="0" lvl="0" indent="0" algn="l" rtl="0">
              <a:lnSpc>
                <a:spcPct val="100000"/>
              </a:lnSpc>
              <a:spcBef>
                <a:spcPts val="0"/>
              </a:spcBef>
              <a:spcAft>
                <a:spcPts val="0"/>
              </a:spcAft>
              <a:buClr>
                <a:srgbClr val="000000"/>
              </a:buClr>
              <a:buSzPts val="1400"/>
              <a:buFont typeface="Arial"/>
              <a:buNone/>
            </a:pPr>
            <a:endParaRPr lang="en" sz="1400" b="0" i="0" u="none" strike="noStrike" cap="none" dirty="0">
              <a:solidFill>
                <a:srgbClr val="000000"/>
              </a:solidFill>
              <a:latin typeface="Calibri"/>
              <a:ea typeface="Calibri"/>
              <a:cs typeface="Calibri"/>
              <a:sym typeface="Calibri"/>
            </a:endParaRPr>
          </a:p>
          <a:p>
            <a:pPr marL="342900" marR="0" lvl="0" indent="-342900" algn="l" rtl="0">
              <a:lnSpc>
                <a:spcPct val="100000"/>
              </a:lnSpc>
              <a:spcBef>
                <a:spcPts val="0"/>
              </a:spcBef>
              <a:spcAft>
                <a:spcPts val="0"/>
              </a:spcAft>
              <a:buClr>
                <a:srgbClr val="000000"/>
              </a:buClr>
              <a:buSzPts val="1400"/>
              <a:buFont typeface="Arial"/>
              <a:buAutoNum type="arabicPeriod"/>
            </a:pPr>
            <a:r>
              <a:rPr lang="en" dirty="0">
                <a:latin typeface="Calibri"/>
                <a:ea typeface="Calibri"/>
                <a:cs typeface="Calibri"/>
                <a:sym typeface="Calibri"/>
              </a:rPr>
              <a:t>The role of media in a democratic country like India.</a:t>
            </a:r>
          </a:p>
          <a:p>
            <a:pPr marL="342900" marR="0" lvl="0" indent="-342900" algn="l" rtl="0">
              <a:lnSpc>
                <a:spcPct val="100000"/>
              </a:lnSpc>
              <a:spcBef>
                <a:spcPts val="0"/>
              </a:spcBef>
              <a:spcAft>
                <a:spcPts val="0"/>
              </a:spcAft>
              <a:buClr>
                <a:srgbClr val="000000"/>
              </a:buClr>
              <a:buSzPts val="1400"/>
              <a:buFont typeface="Arial"/>
              <a:buAutoNum type="arabicPeriod"/>
            </a:pPr>
            <a:r>
              <a:rPr lang="en-IN" sz="1400" b="0" i="0" u="none" strike="noStrike" cap="none" dirty="0">
                <a:solidFill>
                  <a:srgbClr val="000000"/>
                </a:solidFill>
                <a:latin typeface="Calibri"/>
                <a:ea typeface="Calibri"/>
                <a:cs typeface="Calibri"/>
                <a:sym typeface="Calibri"/>
              </a:rPr>
              <a:t>T</a:t>
            </a:r>
            <a:r>
              <a:rPr lang="en" sz="1400" b="0" i="0" u="none" strike="noStrike" cap="none" dirty="0">
                <a:solidFill>
                  <a:srgbClr val="000000"/>
                </a:solidFill>
                <a:latin typeface="Calibri"/>
                <a:ea typeface="Calibri"/>
                <a:cs typeface="Calibri"/>
                <a:sym typeface="Calibri"/>
              </a:rPr>
              <a:t>o develop a sense that governm</a:t>
            </a:r>
            <a:r>
              <a:rPr lang="en" dirty="0">
                <a:latin typeface="Calibri"/>
                <a:ea typeface="Calibri"/>
                <a:cs typeface="Calibri"/>
                <a:sym typeface="Calibri"/>
              </a:rPr>
              <a:t>ent is accountable to its people.</a:t>
            </a:r>
          </a:p>
          <a:p>
            <a:pPr marL="342900" marR="0" lvl="0" indent="-342900" algn="l" rtl="0">
              <a:lnSpc>
                <a:spcPct val="100000"/>
              </a:lnSpc>
              <a:spcBef>
                <a:spcPts val="0"/>
              </a:spcBef>
              <a:spcAft>
                <a:spcPts val="0"/>
              </a:spcAft>
              <a:buClr>
                <a:srgbClr val="000000"/>
              </a:buClr>
              <a:buSzPts val="1400"/>
              <a:buFont typeface="Arial"/>
              <a:buAutoNum type="arabicPeriod"/>
            </a:pPr>
            <a:r>
              <a:rPr lang="en-IN" sz="1400" b="0" i="0" u="none" strike="noStrike" cap="none" dirty="0">
                <a:solidFill>
                  <a:srgbClr val="000000"/>
                </a:solidFill>
                <a:latin typeface="Calibri"/>
                <a:ea typeface="Calibri"/>
                <a:cs typeface="Calibri"/>
                <a:sym typeface="Calibri"/>
              </a:rPr>
              <a:t>T</a:t>
            </a:r>
            <a:r>
              <a:rPr lang="en" sz="1400" b="0" i="0" u="none" strike="noStrike" cap="none" dirty="0">
                <a:solidFill>
                  <a:srgbClr val="000000"/>
                </a:solidFill>
                <a:latin typeface="Calibri"/>
                <a:ea typeface="Calibri"/>
                <a:cs typeface="Calibri"/>
                <a:sym typeface="Calibri"/>
              </a:rPr>
              <a:t>he link between information (media</a:t>
            </a:r>
            <a:r>
              <a:rPr lang="en" dirty="0">
                <a:latin typeface="Calibri"/>
                <a:ea typeface="Calibri"/>
                <a:cs typeface="Calibri"/>
                <a:sym typeface="Calibri"/>
              </a:rPr>
              <a:t>) and power (government).</a:t>
            </a:r>
          </a:p>
          <a:p>
            <a:pPr marL="342900" marR="0" lvl="0" indent="-342900" algn="l" rtl="0">
              <a:lnSpc>
                <a:spcPct val="100000"/>
              </a:lnSpc>
              <a:spcBef>
                <a:spcPts val="0"/>
              </a:spcBef>
              <a:spcAft>
                <a:spcPts val="0"/>
              </a:spcAft>
              <a:buClr>
                <a:srgbClr val="000000"/>
              </a:buClr>
              <a:buSzPts val="1400"/>
              <a:buFont typeface="Arial"/>
              <a:buAutoNum type="arabicPeriod"/>
            </a:pPr>
            <a:r>
              <a:rPr lang="en-IN" sz="1400" b="0" i="0" u="none" strike="noStrike" cap="none" dirty="0">
                <a:solidFill>
                  <a:srgbClr val="000000"/>
                </a:solidFill>
                <a:latin typeface="Calibri"/>
                <a:ea typeface="Calibri"/>
                <a:cs typeface="Calibri"/>
                <a:sym typeface="Calibri"/>
              </a:rPr>
              <a:t>T</a:t>
            </a:r>
            <a:r>
              <a:rPr lang="en" sz="1400" b="0" i="0" u="none" strike="noStrike" cap="none" dirty="0">
                <a:solidFill>
                  <a:srgbClr val="000000"/>
                </a:solidFill>
                <a:latin typeface="Calibri"/>
                <a:ea typeface="Calibri"/>
                <a:cs typeface="Calibri"/>
                <a:sym typeface="Calibri"/>
              </a:rPr>
              <a:t>o develop a crtical sense of the impact of media on people’s lives and choices.</a:t>
            </a:r>
          </a:p>
          <a:p>
            <a:pPr marL="342900" marR="0" lvl="0" indent="-342900" algn="l" rtl="0">
              <a:lnSpc>
                <a:spcPct val="100000"/>
              </a:lnSpc>
              <a:spcBef>
                <a:spcPts val="0"/>
              </a:spcBef>
              <a:spcAft>
                <a:spcPts val="0"/>
              </a:spcAft>
              <a:buClr>
                <a:srgbClr val="000000"/>
              </a:buClr>
              <a:buSzPts val="1400"/>
              <a:buFont typeface="Arial"/>
              <a:buAutoNum type="arabicPeriod"/>
            </a:pPr>
            <a:r>
              <a:rPr lang="en-IN" dirty="0">
                <a:latin typeface="Calibri"/>
                <a:ea typeface="Calibri"/>
                <a:cs typeface="Calibri"/>
                <a:sym typeface="Calibri"/>
              </a:rPr>
              <a:t>A</a:t>
            </a:r>
            <a:r>
              <a:rPr lang="en" dirty="0">
                <a:latin typeface="Calibri"/>
                <a:ea typeface="Calibri"/>
                <a:cs typeface="Calibri"/>
                <a:sym typeface="Calibri"/>
              </a:rPr>
              <a:t>nd appreciate the different role played by different types of mass media.</a:t>
            </a:r>
            <a:endParaRPr sz="1400" b="0" i="0" u="none" strike="noStrike" cap="none" dirty="0">
              <a:solidFill>
                <a:srgbClr val="000000"/>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493107" y="188827"/>
            <a:ext cx="1232526" cy="611875"/>
          </a:xfrm>
          <a:prstGeom prst="rect">
            <a:avLst/>
          </a:prstGeom>
          <a:noFill/>
          <a:ln>
            <a:noFill/>
          </a:ln>
        </p:spPr>
      </p:pic>
      <p:sp>
        <p:nvSpPr>
          <p:cNvPr id="71" name="Google Shape;71;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dirty="0">
                <a:solidFill>
                  <a:srgbClr val="FF0000"/>
                </a:solidFill>
                <a:latin typeface="Calibri" panose="020F0502020204030204" pitchFamily="34" charset="0"/>
                <a:cs typeface="Calibri" panose="020F0502020204030204" pitchFamily="34" charset="0"/>
              </a:rPr>
              <a:t>MEDIA AND DEMOCRACY</a:t>
            </a:r>
          </a:p>
          <a:p>
            <a:pPr marL="0" marR="0" lvl="0" indent="0" algn="l" rtl="0">
              <a:lnSpc>
                <a:spcPct val="100000"/>
              </a:lnSpc>
              <a:spcBef>
                <a:spcPts val="0"/>
              </a:spcBef>
              <a:spcAft>
                <a:spcPts val="0"/>
              </a:spcAft>
              <a:buClr>
                <a:srgbClr val="000000"/>
              </a:buClr>
              <a:buSzPts val="2200"/>
              <a:buFont typeface="Arial"/>
              <a:buNone/>
            </a:pPr>
            <a:r>
              <a:rPr sz="2200" b="1" i="0" u="none" strike="noStrike" cap="none" dirty="0">
                <a:solidFill>
                  <a:srgbClr val="FF0000"/>
                </a:solidFill>
                <a:latin typeface="Arial"/>
                <a:ea typeface="Arial"/>
                <a:cs typeface="Arial"/>
                <a:sym typeface="Arial"/>
              </a:rPr>
              <a:t> </a:t>
            </a:r>
            <a:r>
              <a:rPr lang="en-US" sz="1800" b="1" dirty="0">
                <a:solidFill>
                  <a:schemeClr val="tx1"/>
                </a:solidFill>
                <a:latin typeface="Calibri" panose="020F0502020204030204" pitchFamily="34" charset="0"/>
                <a:cs typeface="Calibri" panose="020F0502020204030204" pitchFamily="34" charset="0"/>
              </a:rPr>
              <a:t>INTRODUCTION</a:t>
            </a:r>
            <a:endParaRPr sz="1800" b="1" i="0" u="none" strike="noStrike" cap="none" dirty="0">
              <a:solidFill>
                <a:srgbClr val="000000"/>
              </a:solidFill>
              <a:latin typeface="Calibri" panose="020F0502020204030204" pitchFamily="34" charset="0"/>
              <a:cs typeface="Calibri" panose="020F0502020204030204" pitchFamily="34" charset="0"/>
              <a:sym typeface="Arial"/>
            </a:endParaRPr>
          </a:p>
        </p:txBody>
      </p:sp>
      <p:sp>
        <p:nvSpPr>
          <p:cNvPr id="72" name="Google Shape;72;p15"/>
          <p:cNvSpPr txBox="1"/>
          <p:nvPr/>
        </p:nvSpPr>
        <p:spPr>
          <a:xfrm>
            <a:off x="388912" y="1185422"/>
            <a:ext cx="8688300" cy="3981326"/>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 dirty="0">
                <a:latin typeface="Calibri"/>
                <a:ea typeface="Calibri"/>
                <a:cs typeface="Calibri"/>
                <a:sym typeface="Calibri"/>
              </a:rPr>
              <a:t>To </a:t>
            </a:r>
            <a:r>
              <a:rPr lang="en" b="1" dirty="0">
                <a:latin typeface="Calibri"/>
                <a:ea typeface="Calibri"/>
                <a:cs typeface="Calibri"/>
                <a:sym typeface="Calibri"/>
              </a:rPr>
              <a:t>communicate </a:t>
            </a:r>
            <a:r>
              <a:rPr lang="en" dirty="0">
                <a:latin typeface="Calibri"/>
                <a:ea typeface="Calibri"/>
                <a:cs typeface="Calibri"/>
                <a:sym typeface="Calibri"/>
              </a:rPr>
              <a:t>means to exchange ideas and information.</a:t>
            </a:r>
          </a:p>
          <a:p>
            <a:pPr marL="0" marR="0" lvl="0" indent="0" algn="l" rtl="0">
              <a:lnSpc>
                <a:spcPct val="100000"/>
              </a:lnSpc>
              <a:spcBef>
                <a:spcPts val="0"/>
              </a:spcBef>
              <a:spcAft>
                <a:spcPts val="0"/>
              </a:spcAft>
              <a:buClr>
                <a:srgbClr val="000000"/>
              </a:buClr>
              <a:buSzPts val="1400"/>
              <a:buFont typeface="Arial"/>
              <a:buNone/>
            </a:pPr>
            <a:r>
              <a:rPr lang="en-IN" dirty="0">
                <a:latin typeface="Calibri"/>
                <a:ea typeface="Calibri"/>
                <a:cs typeface="Calibri"/>
                <a:sym typeface="Calibri"/>
              </a:rPr>
              <a:t>S</a:t>
            </a:r>
            <a:r>
              <a:rPr lang="en" dirty="0">
                <a:latin typeface="Calibri"/>
                <a:ea typeface="Calibri"/>
                <a:cs typeface="Calibri"/>
                <a:sym typeface="Calibri"/>
              </a:rPr>
              <a:t>ome of the different ways of communication used by people in the modern world are:-</a:t>
            </a:r>
          </a:p>
          <a:p>
            <a:pPr marL="285750" marR="0" lvl="0" indent="-285750" algn="l" rtl="0">
              <a:lnSpc>
                <a:spcPct val="100000"/>
              </a:lnSpc>
              <a:spcBef>
                <a:spcPts val="0"/>
              </a:spcBef>
              <a:spcAft>
                <a:spcPts val="0"/>
              </a:spcAft>
              <a:buClr>
                <a:srgbClr val="000000"/>
              </a:buClr>
              <a:buSzPts val="1400"/>
              <a:buFont typeface="Arial" panose="020B0604020202020204" pitchFamily="34" charset="0"/>
              <a:buChar char="•"/>
            </a:pPr>
            <a:r>
              <a:rPr lang="en-IN" dirty="0">
                <a:latin typeface="Calibri"/>
                <a:ea typeface="Calibri"/>
                <a:cs typeface="Calibri"/>
                <a:sym typeface="Calibri"/>
              </a:rPr>
              <a:t>T</a:t>
            </a:r>
            <a:r>
              <a:rPr lang="en" dirty="0">
                <a:latin typeface="Calibri"/>
                <a:ea typeface="Calibri"/>
                <a:cs typeface="Calibri"/>
                <a:sym typeface="Calibri"/>
              </a:rPr>
              <a:t>alking to parents and friends.</a:t>
            </a:r>
          </a:p>
          <a:p>
            <a:pPr marL="285750" marR="0" lvl="0" indent="-285750" algn="l" rtl="0">
              <a:lnSpc>
                <a:spcPct val="100000"/>
              </a:lnSpc>
              <a:spcBef>
                <a:spcPts val="0"/>
              </a:spcBef>
              <a:spcAft>
                <a:spcPts val="0"/>
              </a:spcAft>
              <a:buClr>
                <a:srgbClr val="000000"/>
              </a:buClr>
              <a:buSzPts val="1400"/>
              <a:buFont typeface="Arial" panose="020B0604020202020204" pitchFamily="34" charset="0"/>
              <a:buChar char="•"/>
            </a:pPr>
            <a:r>
              <a:rPr lang="en-IN" dirty="0">
                <a:latin typeface="Calibri"/>
                <a:ea typeface="Calibri"/>
                <a:cs typeface="Calibri"/>
                <a:sym typeface="Calibri"/>
              </a:rPr>
              <a:t>R</a:t>
            </a:r>
            <a:r>
              <a:rPr lang="en" dirty="0">
                <a:latin typeface="Calibri"/>
                <a:ea typeface="Calibri"/>
                <a:cs typeface="Calibri"/>
                <a:sym typeface="Calibri"/>
              </a:rPr>
              <a:t>ead the news and people’s view in the newspapers.</a:t>
            </a:r>
          </a:p>
          <a:p>
            <a:pPr marL="285750" marR="0" lvl="0" indent="-285750" algn="l" rtl="0">
              <a:lnSpc>
                <a:spcPct val="100000"/>
              </a:lnSpc>
              <a:spcBef>
                <a:spcPts val="0"/>
              </a:spcBef>
              <a:spcAft>
                <a:spcPts val="0"/>
              </a:spcAft>
              <a:buClr>
                <a:srgbClr val="000000"/>
              </a:buClr>
              <a:buSzPts val="1400"/>
              <a:buFont typeface="Arial" panose="020B0604020202020204" pitchFamily="34" charset="0"/>
              <a:buChar char="•"/>
            </a:pPr>
            <a:r>
              <a:rPr lang="en-IN" dirty="0">
                <a:latin typeface="Calibri"/>
                <a:ea typeface="Calibri"/>
                <a:cs typeface="Calibri"/>
                <a:sym typeface="Calibri"/>
              </a:rPr>
              <a:t>W</a:t>
            </a:r>
            <a:r>
              <a:rPr lang="en" dirty="0">
                <a:latin typeface="Calibri"/>
                <a:ea typeface="Calibri"/>
                <a:cs typeface="Calibri"/>
                <a:sym typeface="Calibri"/>
              </a:rPr>
              <a:t>atch television where ideas are communicated through news, cartoons, serials.</a:t>
            </a:r>
          </a:p>
          <a:p>
            <a:pPr marL="285750" marR="0" lvl="0" indent="-285750" algn="l" rtl="0">
              <a:lnSpc>
                <a:spcPct val="100000"/>
              </a:lnSpc>
              <a:spcBef>
                <a:spcPts val="0"/>
              </a:spcBef>
              <a:spcAft>
                <a:spcPts val="0"/>
              </a:spcAft>
              <a:buClr>
                <a:srgbClr val="000000"/>
              </a:buClr>
              <a:buSzPts val="1400"/>
              <a:buFont typeface="Arial" panose="020B0604020202020204" pitchFamily="34" charset="0"/>
              <a:buChar char="•"/>
            </a:pPr>
            <a:r>
              <a:rPr lang="en-IN" dirty="0">
                <a:latin typeface="Calibri"/>
                <a:ea typeface="Calibri"/>
                <a:cs typeface="Calibri"/>
                <a:sym typeface="Calibri"/>
              </a:rPr>
              <a:t>L</a:t>
            </a:r>
            <a:r>
              <a:rPr lang="en" dirty="0">
                <a:latin typeface="Calibri"/>
                <a:ea typeface="Calibri"/>
                <a:cs typeface="Calibri"/>
                <a:sym typeface="Calibri"/>
              </a:rPr>
              <a:t>isten to the radio.</a:t>
            </a:r>
          </a:p>
          <a:p>
            <a:pPr marL="285750" marR="0" lvl="0" indent="-285750" algn="l" rtl="0">
              <a:lnSpc>
                <a:spcPct val="100000"/>
              </a:lnSpc>
              <a:spcBef>
                <a:spcPts val="0"/>
              </a:spcBef>
              <a:spcAft>
                <a:spcPts val="0"/>
              </a:spcAft>
              <a:buClr>
                <a:srgbClr val="000000"/>
              </a:buClr>
              <a:buSzPts val="1400"/>
              <a:buFont typeface="Arial" panose="020B0604020202020204" pitchFamily="34" charset="0"/>
              <a:buChar char="•"/>
            </a:pPr>
            <a:r>
              <a:rPr lang="en-IN" dirty="0">
                <a:latin typeface="Calibri"/>
                <a:ea typeface="Calibri"/>
                <a:cs typeface="Calibri"/>
                <a:sym typeface="Calibri"/>
              </a:rPr>
              <a:t>C</a:t>
            </a:r>
            <a:r>
              <a:rPr lang="en" dirty="0">
                <a:latin typeface="Calibri"/>
                <a:ea typeface="Calibri"/>
                <a:cs typeface="Calibri"/>
                <a:sym typeface="Calibri"/>
              </a:rPr>
              <a:t>hat with friends on social networking sites.</a:t>
            </a:r>
          </a:p>
          <a:p>
            <a:pPr marL="285750" marR="0" lvl="0" indent="-285750" algn="l" rtl="0">
              <a:lnSpc>
                <a:spcPct val="100000"/>
              </a:lnSpc>
              <a:spcBef>
                <a:spcPts val="0"/>
              </a:spcBef>
              <a:spcAft>
                <a:spcPts val="0"/>
              </a:spcAft>
              <a:buClr>
                <a:srgbClr val="000000"/>
              </a:buClr>
              <a:buSzPts val="1400"/>
              <a:buFont typeface="Arial" panose="020B0604020202020204" pitchFamily="34" charset="0"/>
              <a:buChar char="•"/>
            </a:pPr>
            <a:r>
              <a:rPr lang="en-IN" dirty="0">
                <a:latin typeface="Calibri"/>
                <a:ea typeface="Calibri"/>
                <a:cs typeface="Calibri"/>
                <a:sym typeface="Calibri"/>
              </a:rPr>
              <a:t>B</a:t>
            </a:r>
            <a:r>
              <a:rPr lang="en" dirty="0">
                <a:latin typeface="Calibri"/>
                <a:ea typeface="Calibri"/>
                <a:cs typeface="Calibri"/>
                <a:sym typeface="Calibri"/>
              </a:rPr>
              <a:t>rowse the internet.</a:t>
            </a:r>
          </a:p>
          <a:p>
            <a:pPr marR="0" lvl="0" algn="l" rtl="0">
              <a:lnSpc>
                <a:spcPct val="100000"/>
              </a:lnSpc>
              <a:spcBef>
                <a:spcPts val="0"/>
              </a:spcBef>
              <a:spcAft>
                <a:spcPts val="0"/>
              </a:spcAft>
              <a:buClr>
                <a:srgbClr val="000000"/>
              </a:buClr>
              <a:buSzPts val="1400"/>
            </a:pPr>
            <a:r>
              <a:rPr lang="en" dirty="0">
                <a:latin typeface="Calibri"/>
                <a:ea typeface="Calibri"/>
                <a:cs typeface="Calibri"/>
                <a:sym typeface="Calibri"/>
              </a:rPr>
              <a:t>                                                                 </a:t>
            </a:r>
          </a:p>
          <a:p>
            <a:pPr marL="0" marR="0" lvl="0" indent="0" algn="l" rtl="0">
              <a:lnSpc>
                <a:spcPct val="100000"/>
              </a:lnSpc>
              <a:spcBef>
                <a:spcPts val="0"/>
              </a:spcBef>
              <a:spcAft>
                <a:spcPts val="0"/>
              </a:spcAft>
              <a:buClr>
                <a:srgbClr val="000000"/>
              </a:buClr>
              <a:buSzPts val="1400"/>
              <a:buFont typeface="Arial"/>
              <a:buNone/>
            </a:pPr>
            <a:endParaRPr lang="en" dirty="0">
              <a:latin typeface="Calibri"/>
              <a:ea typeface="Calibri"/>
              <a:cs typeface="Calibri"/>
              <a:sym typeface="Calibri"/>
            </a:endParaRPr>
          </a:p>
        </p:txBody>
      </p:sp>
      <p:pic>
        <p:nvPicPr>
          <p:cNvPr id="2" name="Picture 1">
            <a:extLst>
              <a:ext uri="{FF2B5EF4-FFF2-40B4-BE49-F238E27FC236}">
                <a16:creationId xmlns:a16="http://schemas.microsoft.com/office/drawing/2014/main" id="{CD8883D8-F42B-16AE-A21F-A06C0B62FF34}"/>
              </a:ext>
            </a:extLst>
          </p:cNvPr>
          <p:cNvPicPr>
            <a:picLocks noChangeAspect="1"/>
          </p:cNvPicPr>
          <p:nvPr/>
        </p:nvPicPr>
        <p:blipFill>
          <a:blip r:embed="rId4"/>
          <a:stretch>
            <a:fillRect/>
          </a:stretch>
        </p:blipFill>
        <p:spPr>
          <a:xfrm>
            <a:off x="4355024" y="2440983"/>
            <a:ext cx="4605951" cy="2622119"/>
          </a:xfrm>
          <a:prstGeom prst="rect">
            <a:avLst/>
          </a:prstGeom>
        </p:spPr>
      </p:pic>
    </p:spTree>
    <p:extLst>
      <p:ext uri="{BB962C8B-B14F-4D97-AF65-F5344CB8AC3E}">
        <p14:creationId xmlns:p14="http://schemas.microsoft.com/office/powerpoint/2010/main" val="36132215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493107" y="188827"/>
            <a:ext cx="1232526" cy="611875"/>
          </a:xfrm>
          <a:prstGeom prst="rect">
            <a:avLst/>
          </a:prstGeom>
          <a:noFill/>
          <a:ln>
            <a:noFill/>
          </a:ln>
        </p:spPr>
      </p:pic>
      <p:sp>
        <p:nvSpPr>
          <p:cNvPr id="71" name="Google Shape;71;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dirty="0">
                <a:solidFill>
                  <a:srgbClr val="FF0000"/>
                </a:solidFill>
                <a:latin typeface="Calibri" panose="020F0502020204030204" pitchFamily="34" charset="0"/>
                <a:cs typeface="Calibri" panose="020F0502020204030204" pitchFamily="34" charset="0"/>
              </a:rPr>
              <a:t>MEDIA AND DEMOCRACY</a:t>
            </a:r>
          </a:p>
          <a:p>
            <a:pPr marL="0" marR="0" lvl="0" indent="0" algn="l" rtl="0">
              <a:lnSpc>
                <a:spcPct val="100000"/>
              </a:lnSpc>
              <a:spcBef>
                <a:spcPts val="0"/>
              </a:spcBef>
              <a:spcAft>
                <a:spcPts val="0"/>
              </a:spcAft>
              <a:buClr>
                <a:srgbClr val="000000"/>
              </a:buClr>
              <a:buSzPts val="2200"/>
              <a:buFont typeface="Arial"/>
              <a:buNone/>
            </a:pPr>
            <a:r>
              <a:rPr lang="en-US" sz="1800" b="1" i="0" u="none" strike="noStrike" cap="none" dirty="0">
                <a:solidFill>
                  <a:schemeClr val="tx1"/>
                </a:solidFill>
                <a:latin typeface="Calibri" panose="020F0502020204030204" pitchFamily="34" charset="0"/>
                <a:cs typeface="Calibri" panose="020F0502020204030204" pitchFamily="34" charset="0"/>
                <a:sym typeface="Arial"/>
              </a:rPr>
              <a:t>MEDIA</a:t>
            </a:r>
            <a:r>
              <a:rPr sz="2200" b="1" i="0" u="none" strike="noStrike" cap="none" dirty="0">
                <a:solidFill>
                  <a:srgbClr val="FF0000"/>
                </a:solidFill>
                <a:latin typeface="Arial"/>
                <a:ea typeface="Arial"/>
                <a:cs typeface="Arial"/>
                <a:sym typeface="Arial"/>
              </a:rPr>
              <a:t> </a:t>
            </a:r>
            <a:endParaRPr sz="1800" b="1" i="0" u="none" strike="noStrike" cap="none" dirty="0">
              <a:solidFill>
                <a:srgbClr val="000000"/>
              </a:solidFill>
              <a:latin typeface="Calibri" panose="020F0502020204030204" pitchFamily="34" charset="0"/>
              <a:cs typeface="Calibri" panose="020F0502020204030204" pitchFamily="34" charset="0"/>
              <a:sym typeface="Arial"/>
            </a:endParaRPr>
          </a:p>
        </p:txBody>
      </p:sp>
      <p:sp>
        <p:nvSpPr>
          <p:cNvPr id="72" name="Google Shape;72;p15"/>
          <p:cNvSpPr txBox="1"/>
          <p:nvPr/>
        </p:nvSpPr>
        <p:spPr>
          <a:xfrm>
            <a:off x="388912" y="1193170"/>
            <a:ext cx="8688300" cy="3950329"/>
          </a:xfrm>
          <a:prstGeom prst="rect">
            <a:avLst/>
          </a:prstGeom>
          <a:noFill/>
          <a:ln>
            <a:noFill/>
          </a:ln>
        </p:spPr>
        <p:txBody>
          <a:bodyPr spcFirstLastPara="1" wrap="square" lIns="91425" tIns="91425" rIns="91425" bIns="91425" anchor="t" anchorCtr="0">
            <a:noAutofit/>
          </a:bodyPr>
          <a:lstStyle/>
          <a:p>
            <a:pPr marL="285750" marR="0" lvl="0" indent="-285750" algn="l" rtl="0">
              <a:lnSpc>
                <a:spcPct val="100000"/>
              </a:lnSpc>
              <a:spcBef>
                <a:spcPts val="0"/>
              </a:spcBef>
              <a:spcAft>
                <a:spcPts val="0"/>
              </a:spcAft>
              <a:buClr>
                <a:srgbClr val="000000"/>
              </a:buClr>
              <a:buSzPts val="1400"/>
              <a:buFont typeface="Arial" panose="020B0604020202020204" pitchFamily="34" charset="0"/>
              <a:buChar char="•"/>
            </a:pPr>
            <a:r>
              <a:rPr lang="en" dirty="0">
                <a:latin typeface="Calibri"/>
                <a:ea typeface="Calibri"/>
                <a:cs typeface="Calibri"/>
                <a:sym typeface="Calibri"/>
              </a:rPr>
              <a:t> It refers to the different mediums or channels used to communicate information in everyday life. </a:t>
            </a:r>
            <a:r>
              <a:rPr lang="en-IN" dirty="0">
                <a:latin typeface="Calibri"/>
                <a:ea typeface="Calibri"/>
                <a:cs typeface="Calibri"/>
                <a:sym typeface="Calibri"/>
              </a:rPr>
              <a:t>E</a:t>
            </a:r>
            <a:r>
              <a:rPr lang="en" dirty="0">
                <a:latin typeface="Calibri"/>
                <a:ea typeface="Calibri"/>
                <a:cs typeface="Calibri"/>
                <a:sym typeface="Calibri"/>
              </a:rPr>
              <a:t>g: newspapers, television, telephones, magazines, films, radio, advertising, internet.</a:t>
            </a:r>
          </a:p>
          <a:p>
            <a:pPr marL="285750" marR="0" lvl="0" indent="-285750" algn="l" rtl="0">
              <a:lnSpc>
                <a:spcPct val="100000"/>
              </a:lnSpc>
              <a:spcBef>
                <a:spcPts val="0"/>
              </a:spcBef>
              <a:spcAft>
                <a:spcPts val="0"/>
              </a:spcAft>
              <a:buClr>
                <a:srgbClr val="000000"/>
              </a:buClr>
              <a:buSzPts val="1400"/>
              <a:buFont typeface="Arial" panose="020B0604020202020204" pitchFamily="34" charset="0"/>
              <a:buChar char="•"/>
            </a:pPr>
            <a:r>
              <a:rPr lang="en-IN" dirty="0">
                <a:latin typeface="Calibri"/>
                <a:ea typeface="Calibri"/>
                <a:cs typeface="Calibri"/>
                <a:sym typeface="Calibri"/>
              </a:rPr>
              <a:t>M</a:t>
            </a:r>
            <a:r>
              <a:rPr lang="en" dirty="0">
                <a:latin typeface="Calibri"/>
                <a:ea typeface="Calibri"/>
                <a:cs typeface="Calibri"/>
                <a:sym typeface="Calibri"/>
              </a:rPr>
              <a:t>ass media is a means of communication that reaches a large section of people or the masses anywhere in the globe in a short time .</a:t>
            </a:r>
          </a:p>
          <a:p>
            <a:pPr marR="0" lvl="0" algn="l" rtl="0">
              <a:lnSpc>
                <a:spcPct val="100000"/>
              </a:lnSpc>
              <a:spcBef>
                <a:spcPts val="0"/>
              </a:spcBef>
              <a:spcAft>
                <a:spcPts val="0"/>
              </a:spcAft>
              <a:buClr>
                <a:srgbClr val="000000"/>
              </a:buClr>
              <a:buSzPts val="1400"/>
            </a:pPr>
            <a:r>
              <a:rPr lang="en" dirty="0">
                <a:latin typeface="Calibri"/>
                <a:ea typeface="Calibri"/>
                <a:cs typeface="Calibri"/>
                <a:sym typeface="Calibri"/>
              </a:rPr>
              <a:t>                                                     </a:t>
            </a:r>
          </a:p>
          <a:p>
            <a:pPr marR="0" lvl="0" algn="l" rtl="0">
              <a:lnSpc>
                <a:spcPct val="100000"/>
              </a:lnSpc>
              <a:spcBef>
                <a:spcPts val="0"/>
              </a:spcBef>
              <a:spcAft>
                <a:spcPts val="0"/>
              </a:spcAft>
              <a:buClr>
                <a:srgbClr val="000000"/>
              </a:buClr>
              <a:buSzPts val="1400"/>
            </a:pPr>
            <a:r>
              <a:rPr lang="en" dirty="0">
                <a:latin typeface="Calibri"/>
                <a:ea typeface="Calibri"/>
                <a:cs typeface="Calibri"/>
                <a:sym typeface="Calibri"/>
              </a:rPr>
              <a:t>                                                                               </a:t>
            </a:r>
          </a:p>
        </p:txBody>
      </p:sp>
      <p:pic>
        <p:nvPicPr>
          <p:cNvPr id="4" name="Picture 3">
            <a:extLst>
              <a:ext uri="{FF2B5EF4-FFF2-40B4-BE49-F238E27FC236}">
                <a16:creationId xmlns:a16="http://schemas.microsoft.com/office/drawing/2014/main" id="{7FF45004-B729-8B6C-4F5F-44225FEE2880}"/>
              </a:ext>
            </a:extLst>
          </p:cNvPr>
          <p:cNvPicPr>
            <a:picLocks noChangeAspect="1"/>
          </p:cNvPicPr>
          <p:nvPr/>
        </p:nvPicPr>
        <p:blipFill>
          <a:blip r:embed="rId4"/>
          <a:stretch>
            <a:fillRect/>
          </a:stretch>
        </p:blipFill>
        <p:spPr>
          <a:xfrm>
            <a:off x="2371240" y="2177512"/>
            <a:ext cx="3859079" cy="2843670"/>
          </a:xfrm>
          <a:prstGeom prst="rect">
            <a:avLst/>
          </a:prstGeom>
        </p:spPr>
      </p:pic>
    </p:spTree>
    <p:extLst>
      <p:ext uri="{BB962C8B-B14F-4D97-AF65-F5344CB8AC3E}">
        <p14:creationId xmlns:p14="http://schemas.microsoft.com/office/powerpoint/2010/main" val="407634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493107" y="188827"/>
            <a:ext cx="1232526" cy="611875"/>
          </a:xfrm>
          <a:prstGeom prst="rect">
            <a:avLst/>
          </a:prstGeom>
          <a:noFill/>
          <a:ln>
            <a:noFill/>
          </a:ln>
        </p:spPr>
      </p:pic>
      <p:sp>
        <p:nvSpPr>
          <p:cNvPr id="71" name="Google Shape;71;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dirty="0">
                <a:solidFill>
                  <a:srgbClr val="FF0000"/>
                </a:solidFill>
                <a:latin typeface="Calibri" panose="020F0502020204030204" pitchFamily="34" charset="0"/>
                <a:cs typeface="Calibri" panose="020F0502020204030204" pitchFamily="34" charset="0"/>
              </a:rPr>
              <a:t>MEDIA AND DEMOCRACY</a:t>
            </a:r>
          </a:p>
          <a:p>
            <a:pPr marL="0" marR="0" lvl="0" indent="0" algn="l" rtl="0">
              <a:lnSpc>
                <a:spcPct val="100000"/>
              </a:lnSpc>
              <a:spcBef>
                <a:spcPts val="0"/>
              </a:spcBef>
              <a:spcAft>
                <a:spcPts val="0"/>
              </a:spcAft>
              <a:buClr>
                <a:srgbClr val="000000"/>
              </a:buClr>
              <a:buSzPts val="2200"/>
              <a:buFont typeface="Arial"/>
              <a:buNone/>
            </a:pPr>
            <a:r>
              <a:rPr sz="2200" b="1" i="0" u="none" strike="noStrike" cap="none" dirty="0">
                <a:solidFill>
                  <a:srgbClr val="FF0000"/>
                </a:solidFill>
                <a:latin typeface="Arial"/>
                <a:ea typeface="Arial"/>
                <a:cs typeface="Arial"/>
                <a:sym typeface="Arial"/>
              </a:rPr>
              <a:t> </a:t>
            </a:r>
            <a:r>
              <a:rPr lang="en-US" sz="1800" b="1" dirty="0">
                <a:solidFill>
                  <a:schemeClr val="tx1"/>
                </a:solidFill>
                <a:latin typeface="Calibri" panose="020F0502020204030204" pitchFamily="34" charset="0"/>
                <a:ea typeface="Arial"/>
                <a:cs typeface="Calibri" panose="020F0502020204030204" pitchFamily="34" charset="0"/>
              </a:rPr>
              <a:t>CHANGING NATURE OF MEDIA</a:t>
            </a:r>
            <a:endParaRPr sz="1800" b="1" i="0" u="none" strike="noStrike" cap="none" dirty="0">
              <a:solidFill>
                <a:srgbClr val="000000"/>
              </a:solidFill>
              <a:latin typeface="Calibri" panose="020F0502020204030204" pitchFamily="34" charset="0"/>
              <a:cs typeface="Calibri" panose="020F0502020204030204" pitchFamily="34" charset="0"/>
              <a:sym typeface="Arial"/>
            </a:endParaRPr>
          </a:p>
        </p:txBody>
      </p:sp>
      <p:sp>
        <p:nvSpPr>
          <p:cNvPr id="72" name="Google Shape;72;p15"/>
          <p:cNvSpPr txBox="1"/>
          <p:nvPr/>
        </p:nvSpPr>
        <p:spPr>
          <a:xfrm>
            <a:off x="388912" y="1153886"/>
            <a:ext cx="8688300" cy="3989614"/>
          </a:xfrm>
          <a:prstGeom prst="rect">
            <a:avLst/>
          </a:prstGeom>
          <a:noFill/>
          <a:ln>
            <a:noFill/>
          </a:ln>
        </p:spPr>
        <p:txBody>
          <a:bodyPr spcFirstLastPara="1" wrap="square" lIns="91425" tIns="91425" rIns="91425" bIns="91425" anchor="t" anchorCtr="0">
            <a:noAutofit/>
          </a:bodyPr>
          <a:lstStyle/>
          <a:p>
            <a:pPr marR="0" lvl="0" algn="l" rtl="0">
              <a:lnSpc>
                <a:spcPct val="100000"/>
              </a:lnSpc>
              <a:spcBef>
                <a:spcPts val="0"/>
              </a:spcBef>
              <a:spcAft>
                <a:spcPts val="0"/>
              </a:spcAft>
              <a:buClr>
                <a:srgbClr val="000000"/>
              </a:buClr>
              <a:buSzPts val="1400"/>
            </a:pPr>
            <a:r>
              <a:rPr lang="en" dirty="0">
                <a:latin typeface="Calibri"/>
                <a:ea typeface="Calibri"/>
                <a:cs typeface="Calibri"/>
                <a:sym typeface="Calibri"/>
              </a:rPr>
              <a:t>                                                                 </a:t>
            </a:r>
          </a:p>
          <a:p>
            <a:pPr marL="0" marR="0" lvl="0" indent="0" algn="l" rtl="0">
              <a:lnSpc>
                <a:spcPct val="100000"/>
              </a:lnSpc>
              <a:spcBef>
                <a:spcPts val="0"/>
              </a:spcBef>
              <a:spcAft>
                <a:spcPts val="0"/>
              </a:spcAft>
              <a:buClr>
                <a:srgbClr val="000000"/>
              </a:buClr>
              <a:buSzPts val="1400"/>
              <a:buFont typeface="Arial"/>
              <a:buNone/>
            </a:pPr>
            <a:r>
              <a:rPr lang="en" dirty="0">
                <a:latin typeface="Calibri"/>
                <a:ea typeface="Calibri"/>
                <a:cs typeface="Calibri"/>
                <a:sym typeface="Calibri"/>
              </a:rPr>
              <a:t>The nature of media has changed vastly over years:</a:t>
            </a:r>
          </a:p>
          <a:p>
            <a:pPr marL="285750" marR="0" lvl="0" indent="-285750" algn="l" rtl="0">
              <a:lnSpc>
                <a:spcPct val="100000"/>
              </a:lnSpc>
              <a:spcBef>
                <a:spcPts val="0"/>
              </a:spcBef>
              <a:spcAft>
                <a:spcPts val="0"/>
              </a:spcAft>
              <a:buClr>
                <a:srgbClr val="000000"/>
              </a:buClr>
              <a:buSzPts val="1400"/>
              <a:buFont typeface="Arial" panose="020B0604020202020204" pitchFamily="34" charset="0"/>
              <a:buChar char="•"/>
            </a:pPr>
            <a:r>
              <a:rPr lang="en-IN" dirty="0">
                <a:latin typeface="Calibri"/>
                <a:ea typeface="Calibri"/>
                <a:cs typeface="Calibri"/>
                <a:sym typeface="Calibri"/>
              </a:rPr>
              <a:t>I</a:t>
            </a:r>
            <a:r>
              <a:rPr lang="en" dirty="0">
                <a:latin typeface="Calibri"/>
                <a:ea typeface="Calibri"/>
                <a:cs typeface="Calibri"/>
                <a:sym typeface="Calibri"/>
              </a:rPr>
              <a:t>n ancient days people used drums</a:t>
            </a:r>
          </a:p>
          <a:p>
            <a:pPr marR="0" lvl="0" algn="l" rtl="0">
              <a:lnSpc>
                <a:spcPct val="100000"/>
              </a:lnSpc>
              <a:spcBef>
                <a:spcPts val="0"/>
              </a:spcBef>
              <a:spcAft>
                <a:spcPts val="0"/>
              </a:spcAft>
              <a:buClr>
                <a:srgbClr val="000000"/>
              </a:buClr>
              <a:buSzPts val="1400"/>
            </a:pPr>
            <a:r>
              <a:rPr lang="en" dirty="0">
                <a:latin typeface="Calibri"/>
                <a:ea typeface="Calibri"/>
                <a:cs typeface="Calibri"/>
                <a:sym typeface="Calibri"/>
              </a:rPr>
              <a:t>        to communicate over long distances.</a:t>
            </a:r>
          </a:p>
          <a:p>
            <a:pPr marL="285750" marR="0" lvl="0" indent="-285750" algn="l" rtl="0">
              <a:lnSpc>
                <a:spcPct val="100000"/>
              </a:lnSpc>
              <a:spcBef>
                <a:spcPts val="0"/>
              </a:spcBef>
              <a:spcAft>
                <a:spcPts val="0"/>
              </a:spcAft>
              <a:buClr>
                <a:srgbClr val="000000"/>
              </a:buClr>
              <a:buSzPts val="1400"/>
              <a:buFont typeface="Arial" panose="020B0604020202020204" pitchFamily="34" charset="0"/>
              <a:buChar char="•"/>
            </a:pPr>
            <a:r>
              <a:rPr lang="en-IN" dirty="0">
                <a:latin typeface="Calibri"/>
                <a:ea typeface="Calibri"/>
                <a:cs typeface="Calibri"/>
                <a:sym typeface="Calibri"/>
              </a:rPr>
              <a:t>R</a:t>
            </a:r>
            <a:r>
              <a:rPr lang="en" dirty="0">
                <a:latin typeface="Calibri"/>
                <a:ea typeface="Calibri"/>
                <a:cs typeface="Calibri"/>
                <a:sym typeface="Calibri"/>
              </a:rPr>
              <a:t>unners carried information.</a:t>
            </a:r>
          </a:p>
          <a:p>
            <a:pPr marL="285750" marR="0" lvl="0" indent="-285750" algn="l" rtl="0">
              <a:lnSpc>
                <a:spcPct val="100000"/>
              </a:lnSpc>
              <a:spcBef>
                <a:spcPts val="0"/>
              </a:spcBef>
              <a:spcAft>
                <a:spcPts val="0"/>
              </a:spcAft>
              <a:buClr>
                <a:srgbClr val="000000"/>
              </a:buClr>
              <a:buSzPts val="1400"/>
              <a:buFont typeface="Arial" panose="020B0604020202020204" pitchFamily="34" charset="0"/>
              <a:buChar char="•"/>
            </a:pPr>
            <a:r>
              <a:rPr lang="en-IN" dirty="0">
                <a:latin typeface="Calibri"/>
                <a:ea typeface="Calibri"/>
                <a:cs typeface="Calibri"/>
                <a:sym typeface="Calibri"/>
              </a:rPr>
              <a:t>P</a:t>
            </a:r>
            <a:r>
              <a:rPr lang="en" dirty="0">
                <a:latin typeface="Calibri"/>
                <a:ea typeface="Calibri"/>
                <a:cs typeface="Calibri"/>
                <a:sym typeface="Calibri"/>
              </a:rPr>
              <a:t>igeons and men on horses carried</a:t>
            </a:r>
          </a:p>
          <a:p>
            <a:pPr marR="0" lvl="0" algn="l" rtl="0">
              <a:lnSpc>
                <a:spcPct val="100000"/>
              </a:lnSpc>
              <a:spcBef>
                <a:spcPts val="0"/>
              </a:spcBef>
              <a:spcAft>
                <a:spcPts val="0"/>
              </a:spcAft>
              <a:buClr>
                <a:srgbClr val="000000"/>
              </a:buClr>
              <a:buSzPts val="1400"/>
            </a:pPr>
            <a:r>
              <a:rPr lang="en" dirty="0">
                <a:latin typeface="Calibri"/>
                <a:ea typeface="Calibri"/>
                <a:cs typeface="Calibri"/>
                <a:sym typeface="Calibri"/>
              </a:rPr>
              <a:t>        messages over long distances.</a:t>
            </a:r>
          </a:p>
          <a:p>
            <a:pPr marL="285750" marR="0" lvl="0" indent="-285750" algn="l" rtl="0">
              <a:lnSpc>
                <a:spcPct val="100000"/>
              </a:lnSpc>
              <a:spcBef>
                <a:spcPts val="0"/>
              </a:spcBef>
              <a:spcAft>
                <a:spcPts val="0"/>
              </a:spcAft>
              <a:buClr>
                <a:srgbClr val="000000"/>
              </a:buClr>
              <a:buSzPts val="1400"/>
              <a:buFont typeface="Arial" panose="020B0604020202020204" pitchFamily="34" charset="0"/>
              <a:buChar char="•"/>
            </a:pPr>
            <a:r>
              <a:rPr lang="en-IN" dirty="0">
                <a:latin typeface="Calibri"/>
                <a:ea typeface="Calibri"/>
                <a:cs typeface="Calibri"/>
                <a:sym typeface="Calibri"/>
              </a:rPr>
              <a:t>N</a:t>
            </a:r>
            <a:r>
              <a:rPr lang="en" dirty="0">
                <a:latin typeface="Calibri"/>
                <a:ea typeface="Calibri"/>
                <a:cs typeface="Calibri"/>
                <a:sym typeface="Calibri"/>
              </a:rPr>
              <a:t>ow with invention of telephone,</a:t>
            </a:r>
          </a:p>
          <a:p>
            <a:pPr marR="0" lvl="0" algn="l" rtl="0">
              <a:lnSpc>
                <a:spcPct val="100000"/>
              </a:lnSpc>
              <a:spcBef>
                <a:spcPts val="0"/>
              </a:spcBef>
              <a:spcAft>
                <a:spcPts val="0"/>
              </a:spcAft>
              <a:buClr>
                <a:srgbClr val="000000"/>
              </a:buClr>
              <a:buSzPts val="1400"/>
            </a:pPr>
            <a:r>
              <a:rPr lang="en" dirty="0">
                <a:latin typeface="Calibri"/>
                <a:ea typeface="Calibri"/>
                <a:cs typeface="Calibri"/>
                <a:sym typeface="Calibri"/>
              </a:rPr>
              <a:t>        mobile, internet people are able to</a:t>
            </a:r>
          </a:p>
          <a:p>
            <a:pPr marR="0" lvl="0" algn="l" rtl="0">
              <a:lnSpc>
                <a:spcPct val="100000"/>
              </a:lnSpc>
              <a:spcBef>
                <a:spcPts val="0"/>
              </a:spcBef>
              <a:spcAft>
                <a:spcPts val="0"/>
              </a:spcAft>
              <a:buClr>
                <a:srgbClr val="000000"/>
              </a:buClr>
              <a:buSzPts val="1400"/>
            </a:pPr>
            <a:r>
              <a:rPr lang="en" dirty="0">
                <a:latin typeface="Calibri"/>
                <a:ea typeface="Calibri"/>
                <a:cs typeface="Calibri"/>
                <a:sym typeface="Calibri"/>
              </a:rPr>
              <a:t>        reach others in seconds.</a:t>
            </a:r>
          </a:p>
          <a:p>
            <a:pPr marR="0" lvl="0" algn="l" rtl="0">
              <a:lnSpc>
                <a:spcPct val="100000"/>
              </a:lnSpc>
              <a:spcBef>
                <a:spcPts val="0"/>
              </a:spcBef>
              <a:spcAft>
                <a:spcPts val="0"/>
              </a:spcAft>
              <a:buClr>
                <a:srgbClr val="000000"/>
              </a:buClr>
              <a:buSzPts val="1400"/>
            </a:pPr>
            <a:r>
              <a:rPr lang="en" dirty="0">
                <a:latin typeface="Calibri"/>
                <a:ea typeface="Calibri"/>
                <a:cs typeface="Calibri"/>
                <a:sym typeface="Calibri"/>
              </a:rPr>
              <a:t>                                                           </a:t>
            </a:r>
          </a:p>
        </p:txBody>
      </p:sp>
      <p:pic>
        <p:nvPicPr>
          <p:cNvPr id="2" name="Picture 1">
            <a:extLst>
              <a:ext uri="{FF2B5EF4-FFF2-40B4-BE49-F238E27FC236}">
                <a16:creationId xmlns:a16="http://schemas.microsoft.com/office/drawing/2014/main" id="{0A004956-B451-40DD-7019-9623567EBE3E}"/>
              </a:ext>
            </a:extLst>
          </p:cNvPr>
          <p:cNvPicPr>
            <a:picLocks noChangeAspect="1"/>
          </p:cNvPicPr>
          <p:nvPr/>
        </p:nvPicPr>
        <p:blipFill>
          <a:blip r:embed="rId4"/>
          <a:stretch>
            <a:fillRect/>
          </a:stretch>
        </p:blipFill>
        <p:spPr>
          <a:xfrm>
            <a:off x="4733062" y="1162173"/>
            <a:ext cx="3490232" cy="3438856"/>
          </a:xfrm>
          <a:prstGeom prst="rect">
            <a:avLst/>
          </a:prstGeom>
        </p:spPr>
      </p:pic>
    </p:spTree>
    <p:extLst>
      <p:ext uri="{BB962C8B-B14F-4D97-AF65-F5344CB8AC3E}">
        <p14:creationId xmlns:p14="http://schemas.microsoft.com/office/powerpoint/2010/main" val="22853178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493107" y="188827"/>
            <a:ext cx="1232526" cy="611875"/>
          </a:xfrm>
          <a:prstGeom prst="rect">
            <a:avLst/>
          </a:prstGeom>
          <a:noFill/>
          <a:ln>
            <a:noFill/>
          </a:ln>
        </p:spPr>
      </p:pic>
      <p:sp>
        <p:nvSpPr>
          <p:cNvPr id="71" name="Google Shape;71;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dirty="0">
                <a:solidFill>
                  <a:srgbClr val="FF0000"/>
                </a:solidFill>
                <a:latin typeface="Calibri" panose="020F0502020204030204" pitchFamily="34" charset="0"/>
                <a:cs typeface="Calibri" panose="020F0502020204030204" pitchFamily="34" charset="0"/>
              </a:rPr>
              <a:t>MEDIA AND DEMOCRACY</a:t>
            </a:r>
          </a:p>
          <a:p>
            <a:pPr marL="0" marR="0" lvl="0" indent="0" algn="l" rtl="0">
              <a:lnSpc>
                <a:spcPct val="100000"/>
              </a:lnSpc>
              <a:spcBef>
                <a:spcPts val="0"/>
              </a:spcBef>
              <a:spcAft>
                <a:spcPts val="0"/>
              </a:spcAft>
              <a:buClr>
                <a:srgbClr val="000000"/>
              </a:buClr>
              <a:buSzPts val="2200"/>
              <a:buFont typeface="Arial"/>
              <a:buNone/>
            </a:pPr>
            <a:r>
              <a:rPr lang="en-US" sz="1800" b="1" i="0" u="none" strike="noStrike" cap="none" dirty="0">
                <a:solidFill>
                  <a:schemeClr val="tx1"/>
                </a:solidFill>
                <a:latin typeface="Calibri" panose="020F0502020204030204" pitchFamily="34" charset="0"/>
                <a:cs typeface="Calibri" panose="020F0502020204030204" pitchFamily="34" charset="0"/>
                <a:sym typeface="Arial"/>
              </a:rPr>
              <a:t>MEDIA AND DEMOCRACY</a:t>
            </a:r>
            <a:r>
              <a:rPr sz="2200" b="1" i="0" u="none" strike="noStrike" cap="none" dirty="0">
                <a:solidFill>
                  <a:srgbClr val="FF0000"/>
                </a:solidFill>
                <a:latin typeface="Arial"/>
                <a:ea typeface="Arial"/>
                <a:cs typeface="Arial"/>
                <a:sym typeface="Arial"/>
              </a:rPr>
              <a:t> </a:t>
            </a:r>
            <a:endParaRPr sz="1800" b="1" i="0" u="none" strike="noStrike" cap="none" dirty="0">
              <a:solidFill>
                <a:srgbClr val="000000"/>
              </a:solidFill>
              <a:latin typeface="Calibri" panose="020F0502020204030204" pitchFamily="34" charset="0"/>
              <a:cs typeface="Calibri" panose="020F0502020204030204" pitchFamily="34" charset="0"/>
              <a:sym typeface="Arial"/>
            </a:endParaRPr>
          </a:p>
        </p:txBody>
      </p:sp>
      <p:sp>
        <p:nvSpPr>
          <p:cNvPr id="72" name="Google Shape;72;p15"/>
          <p:cNvSpPr txBox="1"/>
          <p:nvPr/>
        </p:nvSpPr>
        <p:spPr>
          <a:xfrm>
            <a:off x="388912" y="1019456"/>
            <a:ext cx="8688300" cy="3992279"/>
          </a:xfrm>
          <a:prstGeom prst="rect">
            <a:avLst/>
          </a:prstGeom>
          <a:noFill/>
          <a:ln>
            <a:noFill/>
          </a:ln>
        </p:spPr>
        <p:txBody>
          <a:bodyPr spcFirstLastPara="1" wrap="square" lIns="91425" tIns="91425" rIns="91425" bIns="91425" anchor="t" anchorCtr="0">
            <a:noAutofit/>
          </a:bodyPr>
          <a:lstStyle/>
          <a:p>
            <a:pPr marR="0" lvl="0" algn="l" rtl="0">
              <a:lnSpc>
                <a:spcPct val="100000"/>
              </a:lnSpc>
              <a:spcBef>
                <a:spcPts val="0"/>
              </a:spcBef>
              <a:spcAft>
                <a:spcPts val="0"/>
              </a:spcAft>
              <a:buClr>
                <a:srgbClr val="000000"/>
              </a:buClr>
              <a:buSzPts val="1400"/>
            </a:pPr>
            <a:r>
              <a:rPr lang="en" dirty="0">
                <a:latin typeface="Calibri"/>
                <a:ea typeface="Calibri"/>
                <a:cs typeface="Calibri"/>
                <a:sym typeface="Calibri"/>
              </a:rPr>
              <a:t>                                                                 </a:t>
            </a:r>
          </a:p>
          <a:p>
            <a:pPr marL="0" marR="0" lvl="0" indent="0" algn="l" rtl="0">
              <a:lnSpc>
                <a:spcPct val="100000"/>
              </a:lnSpc>
              <a:spcBef>
                <a:spcPts val="0"/>
              </a:spcBef>
              <a:spcAft>
                <a:spcPts val="0"/>
              </a:spcAft>
              <a:buClr>
                <a:srgbClr val="000000"/>
              </a:buClr>
              <a:buSzPts val="1400"/>
              <a:buFont typeface="Arial"/>
              <a:buNone/>
            </a:pPr>
            <a:r>
              <a:rPr lang="en" dirty="0">
                <a:latin typeface="Calibri"/>
                <a:ea typeface="Calibri"/>
                <a:cs typeface="Calibri"/>
                <a:sym typeface="Calibri"/>
              </a:rPr>
              <a:t>In a democracy citizens should be aware and well informed.</a:t>
            </a:r>
          </a:p>
          <a:p>
            <a:pPr marL="0" marR="0" lvl="0" indent="0" algn="l" rtl="0">
              <a:lnSpc>
                <a:spcPct val="100000"/>
              </a:lnSpc>
              <a:spcBef>
                <a:spcPts val="0"/>
              </a:spcBef>
              <a:spcAft>
                <a:spcPts val="0"/>
              </a:spcAft>
              <a:buClr>
                <a:srgbClr val="000000"/>
              </a:buClr>
              <a:buSzPts val="1400"/>
              <a:buFont typeface="Arial"/>
              <a:buNone/>
            </a:pPr>
            <a:endParaRPr lang="en"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400"/>
              <a:buFont typeface="Arial"/>
              <a:buNone/>
            </a:pPr>
            <a:r>
              <a:rPr lang="en-IN" dirty="0">
                <a:latin typeface="Calibri"/>
                <a:ea typeface="Calibri"/>
                <a:cs typeface="Calibri"/>
                <a:sym typeface="Calibri"/>
              </a:rPr>
              <a:t>P</a:t>
            </a:r>
            <a:r>
              <a:rPr lang="en" dirty="0">
                <a:latin typeface="Calibri"/>
                <a:ea typeface="Calibri"/>
                <a:cs typeface="Calibri"/>
                <a:sym typeface="Calibri"/>
              </a:rPr>
              <a:t>eople are mostly informed about happenings around them only through media.</a:t>
            </a:r>
          </a:p>
          <a:p>
            <a:pPr marL="0" marR="0" lvl="0" indent="0" algn="l" rtl="0">
              <a:lnSpc>
                <a:spcPct val="100000"/>
              </a:lnSpc>
              <a:spcBef>
                <a:spcPts val="0"/>
              </a:spcBef>
              <a:spcAft>
                <a:spcPts val="0"/>
              </a:spcAft>
              <a:buClr>
                <a:srgbClr val="000000"/>
              </a:buClr>
              <a:buSzPts val="1400"/>
              <a:buFont typeface="Arial"/>
              <a:buNone/>
            </a:pPr>
            <a:endParaRPr lang="en"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400"/>
              <a:buFont typeface="Arial"/>
              <a:buNone/>
            </a:pPr>
            <a:r>
              <a:rPr lang="en-IN" dirty="0">
                <a:latin typeface="Calibri"/>
                <a:ea typeface="Calibri"/>
                <a:cs typeface="Calibri"/>
                <a:sym typeface="Calibri"/>
              </a:rPr>
              <a:t>S</a:t>
            </a:r>
            <a:r>
              <a:rPr lang="en" dirty="0">
                <a:latin typeface="Calibri"/>
                <a:ea typeface="Calibri"/>
                <a:cs typeface="Calibri"/>
                <a:sym typeface="Calibri"/>
              </a:rPr>
              <a:t>o it is important that the media should provide correct information and in an unbiased manner so that it helps people to have a valid and informed opinion.</a:t>
            </a:r>
          </a:p>
          <a:p>
            <a:pPr marL="0" marR="0" lvl="0" indent="0" algn="l" rtl="0">
              <a:lnSpc>
                <a:spcPct val="100000"/>
              </a:lnSpc>
              <a:spcBef>
                <a:spcPts val="0"/>
              </a:spcBef>
              <a:spcAft>
                <a:spcPts val="0"/>
              </a:spcAft>
              <a:buClr>
                <a:srgbClr val="000000"/>
              </a:buClr>
              <a:buSzPts val="1400"/>
              <a:buFont typeface="Arial"/>
              <a:buNone/>
            </a:pPr>
            <a:endParaRPr lang="en"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400"/>
              <a:buFont typeface="Arial"/>
              <a:buNone/>
            </a:pPr>
            <a:r>
              <a:rPr lang="en" b="1" dirty="0">
                <a:latin typeface="Calibri"/>
                <a:ea typeface="Calibri"/>
                <a:cs typeface="Calibri"/>
                <a:sym typeface="Calibri"/>
              </a:rPr>
              <a:t>FREEDOM OF EXPRESSION AND PUBLIC OPINION</a:t>
            </a:r>
            <a:r>
              <a:rPr lang="en" dirty="0">
                <a:latin typeface="Calibri"/>
                <a:ea typeface="Calibri"/>
                <a:cs typeface="Calibri"/>
                <a:sym typeface="Calibri"/>
              </a:rPr>
              <a:t>.</a:t>
            </a:r>
          </a:p>
          <a:p>
            <a:pPr marL="0" marR="0" lvl="0" indent="0" algn="l" rtl="0">
              <a:lnSpc>
                <a:spcPct val="100000"/>
              </a:lnSpc>
              <a:spcBef>
                <a:spcPts val="0"/>
              </a:spcBef>
              <a:spcAft>
                <a:spcPts val="0"/>
              </a:spcAft>
              <a:buClr>
                <a:srgbClr val="000000"/>
              </a:buClr>
              <a:buSzPts val="1400"/>
              <a:buFont typeface="Arial"/>
              <a:buNone/>
            </a:pPr>
            <a:r>
              <a:rPr lang="en" dirty="0">
                <a:latin typeface="Calibri"/>
                <a:ea typeface="Calibri"/>
                <a:cs typeface="Calibri"/>
                <a:sym typeface="Calibri"/>
              </a:rPr>
              <a:t>In a democracy people have the right to express their views freely that forms the </a:t>
            </a:r>
            <a:r>
              <a:rPr lang="en" b="1" dirty="0">
                <a:latin typeface="Calibri"/>
                <a:ea typeface="Calibri"/>
                <a:cs typeface="Calibri"/>
                <a:sym typeface="Calibri"/>
              </a:rPr>
              <a:t>public opinion</a:t>
            </a:r>
            <a:r>
              <a:rPr lang="en" dirty="0">
                <a:latin typeface="Calibri"/>
                <a:ea typeface="Calibri"/>
                <a:cs typeface="Calibri"/>
                <a:sym typeface="Calibri"/>
              </a:rPr>
              <a:t>. </a:t>
            </a:r>
            <a:r>
              <a:rPr lang="en-IN" dirty="0">
                <a:latin typeface="Calibri"/>
                <a:ea typeface="Calibri"/>
                <a:cs typeface="Calibri"/>
                <a:sym typeface="Calibri"/>
              </a:rPr>
              <a:t>I</a:t>
            </a:r>
            <a:r>
              <a:rPr lang="en" dirty="0">
                <a:latin typeface="Calibri"/>
                <a:ea typeface="Calibri"/>
                <a:cs typeface="Calibri"/>
                <a:sym typeface="Calibri"/>
              </a:rPr>
              <a:t>t keeps changing –views differ from person to person and from time to time. </a:t>
            </a:r>
            <a:r>
              <a:rPr lang="en-IN" dirty="0">
                <a:latin typeface="Calibri"/>
                <a:ea typeface="Calibri"/>
                <a:cs typeface="Calibri"/>
                <a:sym typeface="Calibri"/>
              </a:rPr>
              <a:t>T</a:t>
            </a:r>
            <a:r>
              <a:rPr lang="en" dirty="0">
                <a:latin typeface="Calibri"/>
                <a:ea typeface="Calibri"/>
                <a:cs typeface="Calibri"/>
                <a:sym typeface="Calibri"/>
              </a:rPr>
              <a:t>he opinion of public is mainly expressed through the media.</a:t>
            </a:r>
          </a:p>
          <a:p>
            <a:pPr marL="0" marR="0" lvl="0" indent="0" algn="l" rtl="0">
              <a:lnSpc>
                <a:spcPct val="100000"/>
              </a:lnSpc>
              <a:spcBef>
                <a:spcPts val="0"/>
              </a:spcBef>
              <a:spcAft>
                <a:spcPts val="0"/>
              </a:spcAft>
              <a:buClr>
                <a:srgbClr val="000000"/>
              </a:buClr>
              <a:buSzPts val="1400"/>
              <a:buFont typeface="Arial"/>
              <a:buNone/>
            </a:pPr>
            <a:r>
              <a:rPr lang="en-IN" dirty="0">
                <a:latin typeface="Calibri"/>
                <a:ea typeface="Calibri"/>
                <a:cs typeface="Calibri"/>
                <a:sym typeface="Calibri"/>
              </a:rPr>
              <a:t>I</a:t>
            </a:r>
            <a:r>
              <a:rPr lang="en" dirty="0">
                <a:latin typeface="Calibri"/>
                <a:ea typeface="Calibri"/>
                <a:cs typeface="Calibri"/>
                <a:sym typeface="Calibri"/>
              </a:rPr>
              <a:t>n India during the struggle for independence several fighters like Lokmanya Tilak , Aurobindo Ghosh and Mahatma Gandhi started writing newspapers in which they criticised the British and awoke the nationalistic feelings among masses. </a:t>
            </a:r>
          </a:p>
          <a:p>
            <a:pPr marL="0" marR="0" lvl="0" indent="0" algn="l" rtl="0">
              <a:lnSpc>
                <a:spcPct val="100000"/>
              </a:lnSpc>
              <a:spcBef>
                <a:spcPts val="0"/>
              </a:spcBef>
              <a:spcAft>
                <a:spcPts val="0"/>
              </a:spcAft>
              <a:buClr>
                <a:srgbClr val="000000"/>
              </a:buClr>
              <a:buSzPts val="1400"/>
              <a:buFont typeface="Arial"/>
              <a:buNone/>
            </a:pPr>
            <a:r>
              <a:rPr lang="en-IN" dirty="0">
                <a:latin typeface="Calibri"/>
                <a:ea typeface="Calibri"/>
                <a:cs typeface="Calibri"/>
                <a:sym typeface="Calibri"/>
              </a:rPr>
              <a:t>O</a:t>
            </a:r>
            <a:r>
              <a:rPr lang="en" dirty="0">
                <a:latin typeface="Calibri"/>
                <a:ea typeface="Calibri"/>
                <a:cs typeface="Calibri"/>
                <a:sym typeface="Calibri"/>
              </a:rPr>
              <a:t>pinions of people are greatly influenced by what they see and read in media so in a democracy it is expected to function with great responsibility.</a:t>
            </a:r>
          </a:p>
        </p:txBody>
      </p:sp>
    </p:spTree>
    <p:extLst>
      <p:ext uri="{BB962C8B-B14F-4D97-AF65-F5344CB8AC3E}">
        <p14:creationId xmlns:p14="http://schemas.microsoft.com/office/powerpoint/2010/main" val="3248505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493107" y="188827"/>
            <a:ext cx="1232526" cy="611875"/>
          </a:xfrm>
          <a:prstGeom prst="rect">
            <a:avLst/>
          </a:prstGeom>
          <a:noFill/>
          <a:ln>
            <a:noFill/>
          </a:ln>
        </p:spPr>
      </p:pic>
      <p:sp>
        <p:nvSpPr>
          <p:cNvPr id="71" name="Google Shape;71;p15"/>
          <p:cNvSpPr txBox="1"/>
          <p:nvPr/>
        </p:nvSpPr>
        <p:spPr>
          <a:xfrm>
            <a:off x="272675" y="130629"/>
            <a:ext cx="8688300" cy="935321"/>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dirty="0">
                <a:solidFill>
                  <a:srgbClr val="FF0000"/>
                </a:solidFill>
                <a:latin typeface="Calibri" panose="020F0502020204030204" pitchFamily="34" charset="0"/>
                <a:cs typeface="Calibri" panose="020F0502020204030204" pitchFamily="34" charset="0"/>
              </a:rPr>
              <a:t>MEDIA AND DEMOCRACY</a:t>
            </a:r>
          </a:p>
          <a:p>
            <a:pPr marL="0" marR="0" lvl="0" indent="0" algn="l" rtl="0">
              <a:lnSpc>
                <a:spcPct val="100000"/>
              </a:lnSpc>
              <a:spcBef>
                <a:spcPts val="0"/>
              </a:spcBef>
              <a:spcAft>
                <a:spcPts val="0"/>
              </a:spcAft>
              <a:buClr>
                <a:srgbClr val="000000"/>
              </a:buClr>
              <a:buSzPts val="2200"/>
              <a:buFont typeface="Arial"/>
              <a:buNone/>
            </a:pPr>
            <a:r>
              <a:rPr sz="2200" b="1" i="0" u="none" strike="noStrike" cap="none" dirty="0">
                <a:solidFill>
                  <a:srgbClr val="FF0000"/>
                </a:solidFill>
                <a:latin typeface="Calibri" panose="020F0502020204030204" pitchFamily="34" charset="0"/>
                <a:cs typeface="Calibri" panose="020F0502020204030204" pitchFamily="34" charset="0"/>
                <a:sym typeface="Arial"/>
              </a:rPr>
              <a:t> </a:t>
            </a:r>
            <a:r>
              <a:rPr lang="en-US" sz="1800" b="1" i="0" u="none" strike="noStrike" cap="none" dirty="0">
                <a:solidFill>
                  <a:schemeClr val="tx1"/>
                </a:solidFill>
                <a:latin typeface="Calibri" panose="020F0502020204030204" pitchFamily="34" charset="0"/>
                <a:cs typeface="Calibri" panose="020F0502020204030204" pitchFamily="34" charset="0"/>
                <a:sym typeface="Arial"/>
              </a:rPr>
              <a:t>WHY DO WE NEED AN INDEPENDENT MEDIA?</a:t>
            </a:r>
            <a:endParaRPr sz="1800" b="1" i="0" u="none" strike="noStrike" cap="none" dirty="0">
              <a:solidFill>
                <a:srgbClr val="000000"/>
              </a:solidFill>
              <a:latin typeface="Calibri" panose="020F0502020204030204" pitchFamily="34" charset="0"/>
              <a:cs typeface="Calibri" panose="020F0502020204030204" pitchFamily="34" charset="0"/>
              <a:sym typeface="Arial"/>
            </a:endParaRPr>
          </a:p>
        </p:txBody>
      </p:sp>
      <p:sp>
        <p:nvSpPr>
          <p:cNvPr id="72" name="Google Shape;72;p15"/>
          <p:cNvSpPr txBox="1"/>
          <p:nvPr/>
        </p:nvSpPr>
        <p:spPr>
          <a:xfrm>
            <a:off x="388912" y="1177673"/>
            <a:ext cx="8688300" cy="3296862"/>
          </a:xfrm>
          <a:prstGeom prst="rect">
            <a:avLst/>
          </a:prstGeom>
          <a:noFill/>
          <a:ln>
            <a:noFill/>
          </a:ln>
        </p:spPr>
        <p:txBody>
          <a:bodyPr spcFirstLastPara="1" wrap="square" lIns="91425" tIns="91425" rIns="91425" bIns="91425" anchor="t" anchorCtr="0">
            <a:noAutofit/>
          </a:bodyPr>
          <a:lstStyle/>
          <a:p>
            <a:pPr marR="0" lvl="0" algn="l" rtl="0">
              <a:lnSpc>
                <a:spcPct val="100000"/>
              </a:lnSpc>
              <a:spcBef>
                <a:spcPts val="0"/>
              </a:spcBef>
              <a:spcAft>
                <a:spcPts val="0"/>
              </a:spcAft>
              <a:buClr>
                <a:srgbClr val="000000"/>
              </a:buClr>
              <a:buSzPts val="1400"/>
            </a:pPr>
            <a:r>
              <a:rPr lang="en" dirty="0">
                <a:latin typeface="Calibri"/>
                <a:ea typeface="Calibri"/>
                <a:cs typeface="Calibri"/>
                <a:sym typeface="Calibri"/>
              </a:rPr>
              <a:t>                                                                 </a:t>
            </a:r>
          </a:p>
          <a:p>
            <a:pPr marL="285750" marR="0" lvl="0" indent="-285750" algn="l" rtl="0">
              <a:lnSpc>
                <a:spcPct val="100000"/>
              </a:lnSpc>
              <a:spcBef>
                <a:spcPts val="0"/>
              </a:spcBef>
              <a:spcAft>
                <a:spcPts val="0"/>
              </a:spcAft>
              <a:buClr>
                <a:srgbClr val="000000"/>
              </a:buClr>
              <a:buSzPts val="1400"/>
              <a:buFont typeface="Arial" panose="020B0604020202020204" pitchFamily="34" charset="0"/>
              <a:buChar char="•"/>
            </a:pPr>
            <a:r>
              <a:rPr lang="en" dirty="0">
                <a:latin typeface="Calibri"/>
                <a:ea typeface="Calibri"/>
                <a:cs typeface="Calibri"/>
                <a:sym typeface="Calibri"/>
              </a:rPr>
              <a:t>A free and uncensored media has the responsibility of providing unbiased coverage of events. </a:t>
            </a:r>
            <a:r>
              <a:rPr lang="en-IN" dirty="0">
                <a:latin typeface="Calibri"/>
                <a:ea typeface="Calibri"/>
                <a:cs typeface="Calibri"/>
                <a:sym typeface="Calibri"/>
              </a:rPr>
              <a:t>I</a:t>
            </a:r>
            <a:r>
              <a:rPr lang="en" dirty="0">
                <a:latin typeface="Calibri"/>
                <a:ea typeface="Calibri"/>
                <a:cs typeface="Calibri"/>
                <a:sym typeface="Calibri"/>
              </a:rPr>
              <a:t>n this way it acts as an important check on the power and actions of the government.</a:t>
            </a:r>
          </a:p>
          <a:p>
            <a:pPr marR="0" lvl="0" algn="l" rtl="0">
              <a:lnSpc>
                <a:spcPct val="100000"/>
              </a:lnSpc>
              <a:spcBef>
                <a:spcPts val="0"/>
              </a:spcBef>
              <a:spcAft>
                <a:spcPts val="0"/>
              </a:spcAft>
              <a:buClr>
                <a:srgbClr val="000000"/>
              </a:buClr>
              <a:buSzPts val="1400"/>
            </a:pPr>
            <a:endParaRPr lang="en" dirty="0">
              <a:latin typeface="Calibri"/>
              <a:ea typeface="Calibri"/>
              <a:cs typeface="Calibri"/>
              <a:sym typeface="Calibri"/>
            </a:endParaRPr>
          </a:p>
          <a:p>
            <a:pPr marL="285750" marR="0" lvl="0" indent="-285750" algn="l" rtl="0">
              <a:lnSpc>
                <a:spcPct val="100000"/>
              </a:lnSpc>
              <a:spcBef>
                <a:spcPts val="0"/>
              </a:spcBef>
              <a:spcAft>
                <a:spcPts val="0"/>
              </a:spcAft>
              <a:buClr>
                <a:srgbClr val="000000"/>
              </a:buClr>
              <a:buSzPts val="1400"/>
              <a:buFont typeface="Arial" panose="020B0604020202020204" pitchFamily="34" charset="0"/>
              <a:buChar char="•"/>
            </a:pPr>
            <a:r>
              <a:rPr lang="en-IN" dirty="0">
                <a:latin typeface="Calibri"/>
                <a:ea typeface="Calibri"/>
                <a:cs typeface="Calibri"/>
                <a:sym typeface="Calibri"/>
              </a:rPr>
              <a:t>A</a:t>
            </a:r>
            <a:r>
              <a:rPr lang="en" dirty="0">
                <a:latin typeface="Calibri"/>
                <a:ea typeface="Calibri"/>
                <a:cs typeface="Calibri"/>
                <a:sym typeface="Calibri"/>
              </a:rPr>
              <a:t>n inependent media also keeps the judiciary under check by reporting on the way the court decides cases.</a:t>
            </a:r>
          </a:p>
          <a:p>
            <a:pPr marR="0" lvl="0" algn="l" rtl="0">
              <a:lnSpc>
                <a:spcPct val="100000"/>
              </a:lnSpc>
              <a:spcBef>
                <a:spcPts val="0"/>
              </a:spcBef>
              <a:spcAft>
                <a:spcPts val="0"/>
              </a:spcAft>
              <a:buClr>
                <a:srgbClr val="000000"/>
              </a:buClr>
              <a:buSzPts val="1400"/>
            </a:pPr>
            <a:endParaRPr lang="en" dirty="0">
              <a:latin typeface="Calibri"/>
              <a:ea typeface="Calibri"/>
              <a:cs typeface="Calibri"/>
              <a:sym typeface="Calibri"/>
            </a:endParaRPr>
          </a:p>
          <a:p>
            <a:pPr marL="285750" marR="0" lvl="0" indent="-285750" algn="l" rtl="0">
              <a:lnSpc>
                <a:spcPct val="100000"/>
              </a:lnSpc>
              <a:spcBef>
                <a:spcPts val="0"/>
              </a:spcBef>
              <a:spcAft>
                <a:spcPts val="0"/>
              </a:spcAft>
              <a:buClr>
                <a:srgbClr val="000000"/>
              </a:buClr>
              <a:buSzPts val="1400"/>
              <a:buFont typeface="Arial" panose="020B0604020202020204" pitchFamily="34" charset="0"/>
              <a:buChar char="•"/>
            </a:pPr>
            <a:r>
              <a:rPr lang="en-IN" dirty="0">
                <a:latin typeface="Calibri"/>
                <a:ea typeface="Calibri"/>
                <a:cs typeface="Calibri"/>
                <a:sym typeface="Calibri"/>
              </a:rPr>
              <a:t>I</a:t>
            </a:r>
            <a:r>
              <a:rPr lang="en" dirty="0">
                <a:latin typeface="Calibri"/>
                <a:ea typeface="Calibri"/>
                <a:cs typeface="Calibri"/>
                <a:sym typeface="Calibri"/>
              </a:rPr>
              <a:t>f a democracy has to have free and fair elections it needs a press that will cover candidates from all parties in an unbiased manner, issues that need to come up before elections. </a:t>
            </a:r>
          </a:p>
          <a:p>
            <a:pPr marR="0" lvl="0" algn="l" rtl="0">
              <a:lnSpc>
                <a:spcPct val="100000"/>
              </a:lnSpc>
              <a:spcBef>
                <a:spcPts val="0"/>
              </a:spcBef>
              <a:spcAft>
                <a:spcPts val="0"/>
              </a:spcAft>
              <a:buClr>
                <a:srgbClr val="000000"/>
              </a:buClr>
              <a:buSzPts val="1400"/>
            </a:pPr>
            <a:endParaRPr lang="en" dirty="0">
              <a:latin typeface="Calibri"/>
              <a:ea typeface="Calibri"/>
              <a:cs typeface="Calibri"/>
              <a:sym typeface="Calibri"/>
            </a:endParaRPr>
          </a:p>
          <a:p>
            <a:pPr marL="285750" marR="0" lvl="0" indent="-285750" algn="l" rtl="0">
              <a:lnSpc>
                <a:spcPct val="100000"/>
              </a:lnSpc>
              <a:spcBef>
                <a:spcPts val="0"/>
              </a:spcBef>
              <a:spcAft>
                <a:spcPts val="0"/>
              </a:spcAft>
              <a:buClr>
                <a:srgbClr val="000000"/>
              </a:buClr>
              <a:buSzPts val="1400"/>
              <a:buFont typeface="Arial" panose="020B0604020202020204" pitchFamily="34" charset="0"/>
              <a:buChar char="•"/>
            </a:pPr>
            <a:r>
              <a:rPr lang="en-IN" dirty="0">
                <a:latin typeface="Calibri"/>
                <a:ea typeface="Calibri"/>
                <a:cs typeface="Calibri"/>
                <a:sym typeface="Calibri"/>
              </a:rPr>
              <a:t>T</a:t>
            </a:r>
            <a:r>
              <a:rPr lang="en" dirty="0">
                <a:latin typeface="Calibri"/>
                <a:ea typeface="Calibri"/>
                <a:cs typeface="Calibri"/>
                <a:sym typeface="Calibri"/>
              </a:rPr>
              <a:t>he media assess the performance of the government impartially so that people can know how effective the government has been.</a:t>
            </a:r>
          </a:p>
        </p:txBody>
      </p:sp>
    </p:spTree>
    <p:extLst>
      <p:ext uri="{BB962C8B-B14F-4D97-AF65-F5344CB8AC3E}">
        <p14:creationId xmlns:p14="http://schemas.microsoft.com/office/powerpoint/2010/main" val="15444666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493107" y="188827"/>
            <a:ext cx="1232526" cy="611875"/>
          </a:xfrm>
          <a:prstGeom prst="rect">
            <a:avLst/>
          </a:prstGeom>
          <a:noFill/>
          <a:ln>
            <a:noFill/>
          </a:ln>
        </p:spPr>
      </p:pic>
      <p:sp>
        <p:nvSpPr>
          <p:cNvPr id="71" name="Google Shape;71;p15"/>
          <p:cNvSpPr txBox="1"/>
          <p:nvPr/>
        </p:nvSpPr>
        <p:spPr>
          <a:xfrm>
            <a:off x="272675" y="130629"/>
            <a:ext cx="8688300" cy="935321"/>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dirty="0">
                <a:solidFill>
                  <a:srgbClr val="FF0000"/>
                </a:solidFill>
                <a:latin typeface="Calibri" panose="020F0502020204030204" pitchFamily="34" charset="0"/>
                <a:cs typeface="Calibri" panose="020F0502020204030204" pitchFamily="34" charset="0"/>
              </a:rPr>
              <a:t>MEDIA AND DEMOCRACY</a:t>
            </a:r>
          </a:p>
          <a:p>
            <a:pPr marL="0" marR="0" lvl="0" indent="0" algn="l" rtl="0">
              <a:lnSpc>
                <a:spcPct val="100000"/>
              </a:lnSpc>
              <a:spcBef>
                <a:spcPts val="0"/>
              </a:spcBef>
              <a:spcAft>
                <a:spcPts val="0"/>
              </a:spcAft>
              <a:buClr>
                <a:srgbClr val="000000"/>
              </a:buClr>
              <a:buSzPts val="2200"/>
              <a:buFont typeface="Arial"/>
              <a:buNone/>
            </a:pPr>
            <a:r>
              <a:rPr sz="2200" b="1" i="0" u="none" strike="noStrike" cap="none" dirty="0">
                <a:solidFill>
                  <a:srgbClr val="FF0000"/>
                </a:solidFill>
                <a:latin typeface="Calibri" panose="020F0502020204030204" pitchFamily="34" charset="0"/>
                <a:cs typeface="Calibri" panose="020F0502020204030204" pitchFamily="34" charset="0"/>
                <a:sym typeface="Arial"/>
              </a:rPr>
              <a:t> </a:t>
            </a:r>
            <a:r>
              <a:rPr lang="en-US" sz="1800" b="1" i="0" u="none" strike="noStrike" cap="none" dirty="0">
                <a:solidFill>
                  <a:schemeClr val="tx1"/>
                </a:solidFill>
                <a:latin typeface="Calibri" panose="020F0502020204030204" pitchFamily="34" charset="0"/>
                <a:cs typeface="Calibri" panose="020F0502020204030204" pitchFamily="34" charset="0"/>
                <a:sym typeface="Arial"/>
              </a:rPr>
              <a:t>MEDIA</a:t>
            </a:r>
            <a:r>
              <a:rPr lang="en-US" sz="1800" b="1" dirty="0">
                <a:solidFill>
                  <a:schemeClr val="tx1"/>
                </a:solidFill>
                <a:latin typeface="Calibri" panose="020F0502020204030204" pitchFamily="34" charset="0"/>
                <a:cs typeface="Calibri" panose="020F0502020204030204" pitchFamily="34" charset="0"/>
              </a:rPr>
              <a:t> AND ACCESS TO INFORMATION</a:t>
            </a:r>
            <a:endParaRPr sz="1800" b="1" i="0" u="none" strike="noStrike" cap="none" dirty="0">
              <a:solidFill>
                <a:srgbClr val="000000"/>
              </a:solidFill>
              <a:latin typeface="Calibri" panose="020F0502020204030204" pitchFamily="34" charset="0"/>
              <a:cs typeface="Calibri" panose="020F0502020204030204" pitchFamily="34" charset="0"/>
              <a:sym typeface="Arial"/>
            </a:endParaRPr>
          </a:p>
        </p:txBody>
      </p:sp>
      <p:sp>
        <p:nvSpPr>
          <p:cNvPr id="72" name="Google Shape;72;p15"/>
          <p:cNvSpPr txBox="1"/>
          <p:nvPr/>
        </p:nvSpPr>
        <p:spPr>
          <a:xfrm>
            <a:off x="388912" y="1065950"/>
            <a:ext cx="8688300" cy="3296862"/>
          </a:xfrm>
          <a:prstGeom prst="rect">
            <a:avLst/>
          </a:prstGeom>
          <a:noFill/>
          <a:ln>
            <a:noFill/>
          </a:ln>
        </p:spPr>
        <p:txBody>
          <a:bodyPr spcFirstLastPara="1" wrap="square" lIns="91425" tIns="91425" rIns="91425" bIns="91425" anchor="t" anchorCtr="0">
            <a:noAutofit/>
          </a:bodyPr>
          <a:lstStyle/>
          <a:p>
            <a:pPr marR="0" lvl="0" algn="l" rtl="0">
              <a:lnSpc>
                <a:spcPct val="100000"/>
              </a:lnSpc>
              <a:spcBef>
                <a:spcPts val="0"/>
              </a:spcBef>
              <a:spcAft>
                <a:spcPts val="0"/>
              </a:spcAft>
              <a:buClr>
                <a:srgbClr val="000000"/>
              </a:buClr>
              <a:buSzPts val="1400"/>
            </a:pPr>
            <a:r>
              <a:rPr lang="en" dirty="0">
                <a:latin typeface="Calibri"/>
                <a:ea typeface="Calibri"/>
                <a:cs typeface="Calibri"/>
                <a:sym typeface="Calibri"/>
              </a:rPr>
              <a:t> Access to information is essential in democracy.</a:t>
            </a:r>
          </a:p>
          <a:p>
            <a:pPr marL="285750" marR="0" lvl="0" indent="-285750" algn="l" rtl="0">
              <a:lnSpc>
                <a:spcPct val="100000"/>
              </a:lnSpc>
              <a:spcBef>
                <a:spcPts val="0"/>
              </a:spcBef>
              <a:spcAft>
                <a:spcPts val="0"/>
              </a:spcAft>
              <a:buClr>
                <a:srgbClr val="000000"/>
              </a:buClr>
              <a:buSzPts val="1400"/>
              <a:buFont typeface="Arial" panose="020B0604020202020204" pitchFamily="34" charset="0"/>
              <a:buChar char="•"/>
            </a:pPr>
            <a:r>
              <a:rPr lang="en-IN" dirty="0">
                <a:latin typeface="Calibri"/>
                <a:ea typeface="Calibri"/>
                <a:cs typeface="Calibri"/>
                <a:sym typeface="Calibri"/>
              </a:rPr>
              <a:t>A</a:t>
            </a:r>
            <a:r>
              <a:rPr lang="en" dirty="0">
                <a:latin typeface="Calibri"/>
                <a:ea typeface="Calibri"/>
                <a:cs typeface="Calibri"/>
                <a:sym typeface="Calibri"/>
              </a:rPr>
              <a:t>rmed  with knowle</a:t>
            </a:r>
            <a:r>
              <a:rPr lang="en-IN" dirty="0">
                <a:latin typeface="Calibri"/>
                <a:ea typeface="Calibri"/>
                <a:cs typeface="Calibri"/>
                <a:sym typeface="Calibri"/>
              </a:rPr>
              <a:t>d</a:t>
            </a:r>
            <a:r>
              <a:rPr lang="en" dirty="0">
                <a:latin typeface="Calibri"/>
                <a:ea typeface="Calibri"/>
                <a:cs typeface="Calibri"/>
                <a:sym typeface="Calibri"/>
              </a:rPr>
              <a:t>ge citizens make responsible , informed choices.</a:t>
            </a:r>
          </a:p>
          <a:p>
            <a:pPr marL="285750" marR="0" lvl="0" indent="-285750" algn="l" rtl="0">
              <a:lnSpc>
                <a:spcPct val="100000"/>
              </a:lnSpc>
              <a:spcBef>
                <a:spcPts val="0"/>
              </a:spcBef>
              <a:spcAft>
                <a:spcPts val="0"/>
              </a:spcAft>
              <a:buClr>
                <a:srgbClr val="000000"/>
              </a:buClr>
              <a:buSzPts val="1400"/>
              <a:buFont typeface="Arial" panose="020B0604020202020204" pitchFamily="34" charset="0"/>
              <a:buChar char="•"/>
            </a:pPr>
            <a:r>
              <a:rPr lang="en" dirty="0">
                <a:latin typeface="Calibri"/>
                <a:ea typeface="Calibri"/>
                <a:cs typeface="Calibri"/>
                <a:sym typeface="Calibri"/>
              </a:rPr>
              <a:t> The media also monitors whether elected representatives carry out the wishes of those who elected them.</a:t>
            </a:r>
          </a:p>
          <a:p>
            <a:pPr marL="285750" marR="0" lvl="0" indent="-285750" algn="l" rtl="0">
              <a:lnSpc>
                <a:spcPct val="100000"/>
              </a:lnSpc>
              <a:spcBef>
                <a:spcPts val="0"/>
              </a:spcBef>
              <a:spcAft>
                <a:spcPts val="0"/>
              </a:spcAft>
              <a:buClr>
                <a:srgbClr val="000000"/>
              </a:buClr>
              <a:buSzPts val="1400"/>
              <a:buFont typeface="Arial" panose="020B0604020202020204" pitchFamily="34" charset="0"/>
              <a:buChar char="•"/>
            </a:pPr>
            <a:r>
              <a:rPr lang="en-IN" dirty="0">
                <a:latin typeface="Calibri"/>
                <a:ea typeface="Calibri"/>
                <a:cs typeface="Calibri"/>
                <a:sym typeface="Calibri"/>
              </a:rPr>
              <a:t>M</a:t>
            </a:r>
            <a:r>
              <a:rPr lang="en" dirty="0">
                <a:latin typeface="Calibri"/>
                <a:ea typeface="Calibri"/>
                <a:cs typeface="Calibri"/>
                <a:sym typeface="Calibri"/>
              </a:rPr>
              <a:t>edia helps proper governance by exposing corrupt activities of people in power.</a:t>
            </a:r>
          </a:p>
          <a:p>
            <a:pPr marL="285750" marR="0" lvl="0" indent="-285750" algn="l" rtl="0">
              <a:lnSpc>
                <a:spcPct val="100000"/>
              </a:lnSpc>
              <a:spcBef>
                <a:spcPts val="0"/>
              </a:spcBef>
              <a:spcAft>
                <a:spcPts val="0"/>
              </a:spcAft>
              <a:buClr>
                <a:srgbClr val="000000"/>
              </a:buClr>
              <a:buSzPts val="1400"/>
              <a:buFont typeface="Arial" panose="020B0604020202020204" pitchFamily="34" charset="0"/>
              <a:buChar char="•"/>
            </a:pPr>
            <a:endParaRPr lang="en" dirty="0">
              <a:latin typeface="Calibri"/>
              <a:ea typeface="Calibri"/>
              <a:cs typeface="Calibri"/>
              <a:sym typeface="Calibri"/>
            </a:endParaRPr>
          </a:p>
          <a:p>
            <a:pPr marR="0" lvl="0" algn="l" rtl="0">
              <a:lnSpc>
                <a:spcPct val="100000"/>
              </a:lnSpc>
              <a:spcBef>
                <a:spcPts val="0"/>
              </a:spcBef>
              <a:spcAft>
                <a:spcPts val="0"/>
              </a:spcAft>
              <a:buClr>
                <a:srgbClr val="000000"/>
              </a:buClr>
              <a:buSzPts val="1400"/>
            </a:pPr>
            <a:r>
              <a:rPr lang="en" sz="1800" b="1" dirty="0">
                <a:latin typeface="Calibri"/>
                <a:ea typeface="Calibri"/>
                <a:cs typeface="Calibri"/>
                <a:sym typeface="Calibri"/>
              </a:rPr>
              <a:t>MEDIA’S NEED TO SERVE PUBLIC INTEREST.</a:t>
            </a:r>
          </a:p>
          <a:p>
            <a:pPr marR="0" lvl="0" algn="l" rtl="0">
              <a:lnSpc>
                <a:spcPct val="100000"/>
              </a:lnSpc>
              <a:spcBef>
                <a:spcPts val="0"/>
              </a:spcBef>
              <a:spcAft>
                <a:spcPts val="0"/>
              </a:spcAft>
              <a:buClr>
                <a:srgbClr val="000000"/>
              </a:buClr>
              <a:buSzPts val="1400"/>
            </a:pPr>
            <a:r>
              <a:rPr lang="en" dirty="0">
                <a:latin typeface="Calibri"/>
                <a:ea typeface="Calibri"/>
                <a:cs typeface="Calibri"/>
                <a:sym typeface="Calibri"/>
              </a:rPr>
              <a:t>Public interest means well-being of the general public. So media should not be concentrated in a few hands. </a:t>
            </a:r>
            <a:r>
              <a:rPr lang="en-IN" dirty="0">
                <a:latin typeface="Calibri"/>
                <a:ea typeface="Calibri"/>
                <a:cs typeface="Calibri"/>
                <a:sym typeface="Calibri"/>
              </a:rPr>
              <a:t>I</a:t>
            </a:r>
            <a:r>
              <a:rPr lang="en" dirty="0">
                <a:latin typeface="Calibri"/>
                <a:ea typeface="Calibri"/>
                <a:cs typeface="Calibri"/>
                <a:sym typeface="Calibri"/>
              </a:rPr>
              <a:t>n other words, the media should cover as many viewpoints as possible. There should be equally powerful providers of media and not controlled by few powerful groups. </a:t>
            </a:r>
          </a:p>
          <a:p>
            <a:pPr marR="0" lvl="0" algn="l" rtl="0">
              <a:lnSpc>
                <a:spcPct val="100000"/>
              </a:lnSpc>
              <a:spcBef>
                <a:spcPts val="0"/>
              </a:spcBef>
              <a:spcAft>
                <a:spcPts val="0"/>
              </a:spcAft>
              <a:buClr>
                <a:srgbClr val="000000"/>
              </a:buClr>
              <a:buSzPts val="1400"/>
            </a:pPr>
            <a:r>
              <a:rPr lang="en-IN" dirty="0">
                <a:latin typeface="Calibri"/>
                <a:ea typeface="Calibri"/>
                <a:cs typeface="Calibri"/>
                <a:sym typeface="Calibri"/>
              </a:rPr>
              <a:t>F</a:t>
            </a:r>
            <a:r>
              <a:rPr lang="en" dirty="0">
                <a:latin typeface="Calibri"/>
                <a:ea typeface="Calibri"/>
                <a:cs typeface="Calibri"/>
                <a:sym typeface="Calibri"/>
              </a:rPr>
              <a:t>or eg, if the media is controlled by a powerful baby-food making company and a journalist finds out that the food that the company sells can harm babies, the journalist’s story will not be aired by the media. So here the public will never know the truth because the story would be supressed. </a:t>
            </a:r>
            <a:r>
              <a:rPr lang="en-IN" dirty="0">
                <a:latin typeface="Calibri"/>
                <a:ea typeface="Calibri"/>
                <a:cs typeface="Calibri"/>
                <a:sym typeface="Calibri"/>
              </a:rPr>
              <a:t>T</a:t>
            </a:r>
            <a:r>
              <a:rPr lang="en" dirty="0">
                <a:latin typeface="Calibri"/>
                <a:ea typeface="Calibri"/>
                <a:cs typeface="Calibri"/>
                <a:sym typeface="Calibri"/>
              </a:rPr>
              <a:t>his weakens the democracy.</a:t>
            </a:r>
          </a:p>
          <a:p>
            <a:pPr marR="0" lvl="0" algn="l" rtl="0">
              <a:lnSpc>
                <a:spcPct val="100000"/>
              </a:lnSpc>
              <a:spcBef>
                <a:spcPts val="0"/>
              </a:spcBef>
              <a:spcAft>
                <a:spcPts val="0"/>
              </a:spcAft>
              <a:buClr>
                <a:srgbClr val="000000"/>
              </a:buClr>
              <a:buSzPts val="1400"/>
            </a:pPr>
            <a:r>
              <a:rPr lang="en-IN" dirty="0">
                <a:latin typeface="Calibri"/>
                <a:ea typeface="Calibri"/>
                <a:cs typeface="Calibri"/>
                <a:sym typeface="Calibri"/>
              </a:rPr>
              <a:t>A</a:t>
            </a:r>
            <a:r>
              <a:rPr lang="en" dirty="0">
                <a:latin typeface="Calibri"/>
                <a:ea typeface="Calibri"/>
                <a:cs typeface="Calibri"/>
                <a:sym typeface="Calibri"/>
              </a:rPr>
              <a:t>s media keeps on bombarding people with vast amounts of information each day, people should be careful to see if anyone, any power-group, is trying to manipulate their thoughts, feelings and opinions.</a:t>
            </a:r>
          </a:p>
          <a:p>
            <a:pPr marR="0" lvl="0" algn="l" rtl="0">
              <a:lnSpc>
                <a:spcPct val="100000"/>
              </a:lnSpc>
              <a:spcBef>
                <a:spcPts val="0"/>
              </a:spcBef>
              <a:spcAft>
                <a:spcPts val="0"/>
              </a:spcAft>
              <a:buClr>
                <a:srgbClr val="000000"/>
              </a:buClr>
              <a:buSzPts val="1400"/>
            </a:pPr>
            <a:r>
              <a:rPr lang="en" dirty="0">
                <a:latin typeface="Calibri"/>
                <a:ea typeface="Calibri"/>
                <a:cs typeface="Calibri"/>
                <a:sym typeface="Calibri"/>
              </a:rPr>
              <a:t>                                                            </a:t>
            </a:r>
          </a:p>
        </p:txBody>
      </p:sp>
    </p:spTree>
    <p:extLst>
      <p:ext uri="{BB962C8B-B14F-4D97-AF65-F5344CB8AC3E}">
        <p14:creationId xmlns:p14="http://schemas.microsoft.com/office/powerpoint/2010/main" val="7596782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3">
            <a:alphaModFix/>
          </a:blip>
          <a:srcRect/>
          <a:stretch/>
        </p:blipFill>
        <p:spPr>
          <a:xfrm>
            <a:off x="7493107" y="188827"/>
            <a:ext cx="1232526" cy="611875"/>
          </a:xfrm>
          <a:prstGeom prst="rect">
            <a:avLst/>
          </a:prstGeom>
          <a:noFill/>
          <a:ln>
            <a:noFill/>
          </a:ln>
        </p:spPr>
      </p:pic>
      <p:sp>
        <p:nvSpPr>
          <p:cNvPr id="71" name="Google Shape;71;p15"/>
          <p:cNvSpPr txBox="1"/>
          <p:nvPr/>
        </p:nvSpPr>
        <p:spPr>
          <a:xfrm>
            <a:off x="272675" y="130629"/>
            <a:ext cx="8688300" cy="935321"/>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dirty="0">
                <a:solidFill>
                  <a:srgbClr val="FF0000"/>
                </a:solidFill>
                <a:latin typeface="Calibri" panose="020F0502020204030204" pitchFamily="34" charset="0"/>
                <a:cs typeface="Calibri" panose="020F0502020204030204" pitchFamily="34" charset="0"/>
              </a:rPr>
              <a:t>MEDIA AND DEMOCRACY</a:t>
            </a:r>
          </a:p>
          <a:p>
            <a:pPr marL="0" marR="0" lvl="0" indent="0" algn="l" rtl="0">
              <a:lnSpc>
                <a:spcPct val="100000"/>
              </a:lnSpc>
              <a:spcBef>
                <a:spcPts val="0"/>
              </a:spcBef>
              <a:spcAft>
                <a:spcPts val="0"/>
              </a:spcAft>
              <a:buClr>
                <a:srgbClr val="000000"/>
              </a:buClr>
              <a:buSzPts val="2200"/>
              <a:buFont typeface="Arial"/>
              <a:buNone/>
            </a:pPr>
            <a:r>
              <a:rPr sz="2200" b="1" i="0" u="none" strike="noStrike" cap="none" dirty="0">
                <a:solidFill>
                  <a:srgbClr val="FF0000"/>
                </a:solidFill>
                <a:latin typeface="Calibri" panose="020F0502020204030204" pitchFamily="34" charset="0"/>
                <a:cs typeface="Calibri" panose="020F0502020204030204" pitchFamily="34" charset="0"/>
                <a:sym typeface="Arial"/>
              </a:rPr>
              <a:t> </a:t>
            </a:r>
            <a:r>
              <a:rPr lang="en-US" sz="1800" b="1" i="0" u="none" strike="noStrike" cap="none" dirty="0">
                <a:solidFill>
                  <a:schemeClr val="tx1"/>
                </a:solidFill>
                <a:latin typeface="Calibri" panose="020F0502020204030204" pitchFamily="34" charset="0"/>
                <a:cs typeface="Calibri" panose="020F0502020204030204" pitchFamily="34" charset="0"/>
                <a:sym typeface="Arial"/>
              </a:rPr>
              <a:t>MEDIA</a:t>
            </a:r>
            <a:r>
              <a:rPr lang="en-US" sz="1800" b="1" dirty="0">
                <a:solidFill>
                  <a:schemeClr val="tx1"/>
                </a:solidFill>
                <a:latin typeface="Calibri" panose="020F0502020204030204" pitchFamily="34" charset="0"/>
                <a:cs typeface="Calibri" panose="020F0502020204030204" pitchFamily="34" charset="0"/>
              </a:rPr>
              <a:t> AND ACCOUNTABILITY</a:t>
            </a:r>
            <a:endParaRPr sz="1800" b="1" i="0" u="none" strike="noStrike" cap="none" dirty="0">
              <a:solidFill>
                <a:srgbClr val="000000"/>
              </a:solidFill>
              <a:latin typeface="Calibri" panose="020F0502020204030204" pitchFamily="34" charset="0"/>
              <a:cs typeface="Calibri" panose="020F0502020204030204" pitchFamily="34" charset="0"/>
              <a:sym typeface="Arial"/>
            </a:endParaRPr>
          </a:p>
        </p:txBody>
      </p:sp>
      <p:sp>
        <p:nvSpPr>
          <p:cNvPr id="72" name="Google Shape;72;p15"/>
          <p:cNvSpPr txBox="1"/>
          <p:nvPr/>
        </p:nvSpPr>
        <p:spPr>
          <a:xfrm>
            <a:off x="388912" y="1065950"/>
            <a:ext cx="8688300" cy="3296862"/>
          </a:xfrm>
          <a:prstGeom prst="rect">
            <a:avLst/>
          </a:prstGeom>
          <a:noFill/>
          <a:ln>
            <a:noFill/>
          </a:ln>
        </p:spPr>
        <p:txBody>
          <a:bodyPr spcFirstLastPara="1" wrap="square" lIns="91425" tIns="91425" rIns="91425" bIns="91425" anchor="t" anchorCtr="0">
            <a:noAutofit/>
          </a:bodyPr>
          <a:lstStyle/>
          <a:p>
            <a:pPr marR="0" lvl="0" algn="l" rtl="0">
              <a:lnSpc>
                <a:spcPct val="100000"/>
              </a:lnSpc>
              <a:spcBef>
                <a:spcPts val="0"/>
              </a:spcBef>
              <a:spcAft>
                <a:spcPts val="0"/>
              </a:spcAft>
              <a:buClr>
                <a:srgbClr val="000000"/>
              </a:buClr>
              <a:buSzPts val="1400"/>
            </a:pPr>
            <a:r>
              <a:rPr lang="en" dirty="0">
                <a:latin typeface="Calibri"/>
                <a:ea typeface="Calibri"/>
                <a:cs typeface="Calibri"/>
                <a:sym typeface="Calibri"/>
              </a:rPr>
              <a:t> The media in a democracy is accountable to the people and government.</a:t>
            </a:r>
          </a:p>
          <a:p>
            <a:pPr marR="0" lvl="0" algn="l" rtl="0">
              <a:lnSpc>
                <a:spcPct val="100000"/>
              </a:lnSpc>
              <a:spcBef>
                <a:spcPts val="0"/>
              </a:spcBef>
              <a:spcAft>
                <a:spcPts val="0"/>
              </a:spcAft>
              <a:buClr>
                <a:srgbClr val="000000"/>
              </a:buClr>
              <a:buSzPts val="1400"/>
            </a:pPr>
            <a:r>
              <a:rPr lang="en-IN" dirty="0">
                <a:latin typeface="Calibri"/>
                <a:ea typeface="Calibri"/>
                <a:cs typeface="Calibri"/>
                <a:sym typeface="Calibri"/>
              </a:rPr>
              <a:t>T</a:t>
            </a:r>
            <a:r>
              <a:rPr lang="en" dirty="0">
                <a:latin typeface="Calibri"/>
                <a:ea typeface="Calibri"/>
                <a:cs typeface="Calibri"/>
                <a:sym typeface="Calibri"/>
              </a:rPr>
              <a:t>he government has laid down laws and codes of conduct, like the newspaper and broadcasting code of 1962 to regulate the media.</a:t>
            </a:r>
          </a:p>
          <a:p>
            <a:pPr marR="0" lvl="0" algn="l" rtl="0">
              <a:lnSpc>
                <a:spcPct val="100000"/>
              </a:lnSpc>
              <a:spcBef>
                <a:spcPts val="0"/>
              </a:spcBef>
              <a:spcAft>
                <a:spcPts val="0"/>
              </a:spcAft>
              <a:buClr>
                <a:srgbClr val="000000"/>
              </a:buClr>
              <a:buSzPts val="1400"/>
            </a:pPr>
            <a:endParaRPr lang="en" dirty="0">
              <a:latin typeface="Calibri"/>
              <a:ea typeface="Calibri"/>
              <a:cs typeface="Calibri"/>
              <a:sym typeface="Calibri"/>
            </a:endParaRPr>
          </a:p>
          <a:p>
            <a:pPr marR="0" lvl="0" algn="l" rtl="0">
              <a:lnSpc>
                <a:spcPct val="100000"/>
              </a:lnSpc>
              <a:spcBef>
                <a:spcPts val="0"/>
              </a:spcBef>
              <a:spcAft>
                <a:spcPts val="0"/>
              </a:spcAft>
              <a:buClr>
                <a:srgbClr val="000000"/>
              </a:buClr>
              <a:buSzPts val="1400"/>
            </a:pPr>
            <a:r>
              <a:rPr lang="en-IN" dirty="0">
                <a:latin typeface="Calibri"/>
                <a:ea typeface="Calibri"/>
                <a:cs typeface="Calibri"/>
                <a:sym typeface="Calibri"/>
              </a:rPr>
              <a:t>A</a:t>
            </a:r>
            <a:r>
              <a:rPr lang="en" dirty="0">
                <a:latin typeface="Calibri"/>
                <a:ea typeface="Calibri"/>
                <a:cs typeface="Calibri"/>
                <a:sym typeface="Calibri"/>
              </a:rPr>
              <a:t>s general rule media should not:</a:t>
            </a:r>
          </a:p>
          <a:p>
            <a:pPr marL="285750" marR="0" lvl="0" indent="-285750" algn="l" rtl="0">
              <a:lnSpc>
                <a:spcPct val="100000"/>
              </a:lnSpc>
              <a:spcBef>
                <a:spcPts val="0"/>
              </a:spcBef>
              <a:spcAft>
                <a:spcPts val="0"/>
              </a:spcAft>
              <a:buClr>
                <a:srgbClr val="000000"/>
              </a:buClr>
              <a:buSzPts val="1400"/>
              <a:buFont typeface="Arial" panose="020B0604020202020204" pitchFamily="34" charset="0"/>
              <a:buChar char="•"/>
            </a:pPr>
            <a:r>
              <a:rPr lang="en" dirty="0">
                <a:latin typeface="Calibri"/>
                <a:ea typeface="Calibri"/>
                <a:cs typeface="Calibri"/>
                <a:sym typeface="Calibri"/>
              </a:rPr>
              <a:t>incite people to violence with their tone of coverage.</a:t>
            </a:r>
          </a:p>
          <a:p>
            <a:pPr marL="285750" marR="0" lvl="0" indent="-285750" algn="l" rtl="0">
              <a:lnSpc>
                <a:spcPct val="100000"/>
              </a:lnSpc>
              <a:spcBef>
                <a:spcPts val="0"/>
              </a:spcBef>
              <a:spcAft>
                <a:spcPts val="0"/>
              </a:spcAft>
              <a:buClr>
                <a:srgbClr val="000000"/>
              </a:buClr>
              <a:buSzPts val="1400"/>
              <a:buFont typeface="Arial" panose="020B0604020202020204" pitchFamily="34" charset="0"/>
              <a:buChar char="•"/>
            </a:pPr>
            <a:r>
              <a:rPr lang="en-IN" dirty="0">
                <a:latin typeface="Calibri"/>
                <a:ea typeface="Calibri"/>
                <a:cs typeface="Calibri"/>
                <a:sym typeface="Calibri"/>
              </a:rPr>
              <a:t>M</a:t>
            </a:r>
            <a:r>
              <a:rPr lang="en" dirty="0">
                <a:latin typeface="Calibri"/>
                <a:ea typeface="Calibri"/>
                <a:cs typeface="Calibri"/>
                <a:sym typeface="Calibri"/>
              </a:rPr>
              <a:t>align individuals or communities.</a:t>
            </a:r>
          </a:p>
          <a:p>
            <a:pPr marL="285750" marR="0" lvl="0" indent="-285750" algn="l" rtl="0">
              <a:lnSpc>
                <a:spcPct val="100000"/>
              </a:lnSpc>
              <a:spcBef>
                <a:spcPts val="0"/>
              </a:spcBef>
              <a:spcAft>
                <a:spcPts val="0"/>
              </a:spcAft>
              <a:buClr>
                <a:srgbClr val="000000"/>
              </a:buClr>
              <a:buSzPts val="1400"/>
              <a:buFont typeface="Arial" panose="020B0604020202020204" pitchFamily="34" charset="0"/>
              <a:buChar char="•"/>
            </a:pPr>
            <a:endParaRPr lang="en" dirty="0">
              <a:latin typeface="Calibri"/>
              <a:ea typeface="Calibri"/>
              <a:cs typeface="Calibri"/>
              <a:sym typeface="Calibri"/>
            </a:endParaRPr>
          </a:p>
          <a:p>
            <a:pPr marR="0" lvl="0" algn="l" rtl="0">
              <a:lnSpc>
                <a:spcPct val="100000"/>
              </a:lnSpc>
              <a:spcBef>
                <a:spcPts val="0"/>
              </a:spcBef>
              <a:spcAft>
                <a:spcPts val="0"/>
              </a:spcAft>
              <a:buClr>
                <a:srgbClr val="000000"/>
              </a:buClr>
              <a:buSzPts val="1400"/>
            </a:pPr>
            <a:r>
              <a:rPr lang="en" sz="1800" b="1" dirty="0">
                <a:latin typeface="Calibri"/>
                <a:ea typeface="Calibri"/>
                <a:cs typeface="Calibri"/>
                <a:sym typeface="Calibri"/>
              </a:rPr>
              <a:t>RIGHT TO INFORMATION (RTI) ACT</a:t>
            </a:r>
          </a:p>
          <a:p>
            <a:pPr marR="0" lvl="0" algn="l" rtl="0">
              <a:lnSpc>
                <a:spcPct val="100000"/>
              </a:lnSpc>
              <a:spcBef>
                <a:spcPts val="0"/>
              </a:spcBef>
              <a:spcAft>
                <a:spcPts val="0"/>
              </a:spcAft>
              <a:buClr>
                <a:srgbClr val="000000"/>
              </a:buClr>
              <a:buSzPts val="1400"/>
            </a:pPr>
            <a:r>
              <a:rPr lang="en" dirty="0">
                <a:latin typeface="Calibri"/>
                <a:ea typeface="Calibri"/>
                <a:cs typeface="Calibri"/>
                <a:sym typeface="Calibri"/>
              </a:rPr>
              <a:t>This landmark act which was passed in October 2005, has given people the right to information</a:t>
            </a:r>
            <a:r>
              <a:rPr lang="en" b="1" dirty="0">
                <a:latin typeface="Calibri"/>
                <a:ea typeface="Calibri"/>
                <a:cs typeface="Calibri"/>
                <a:sym typeface="Calibri"/>
              </a:rPr>
              <a:t>. </a:t>
            </a:r>
            <a:r>
              <a:rPr lang="en" dirty="0">
                <a:latin typeface="Calibri"/>
                <a:ea typeface="Calibri"/>
                <a:cs typeface="Calibri"/>
                <a:sym typeface="Calibri"/>
              </a:rPr>
              <a:t>According to this act a citizen of India has the right to demand information from any government body. </a:t>
            </a:r>
            <a:r>
              <a:rPr lang="en-IN" dirty="0">
                <a:latin typeface="Calibri"/>
                <a:ea typeface="Calibri"/>
                <a:cs typeface="Calibri"/>
                <a:sym typeface="Calibri"/>
              </a:rPr>
              <a:t>B</a:t>
            </a:r>
            <a:r>
              <a:rPr lang="en" dirty="0">
                <a:latin typeface="Calibri"/>
                <a:ea typeface="Calibri"/>
                <a:cs typeface="Calibri"/>
                <a:sym typeface="Calibri"/>
              </a:rPr>
              <a:t>ut it does not include information that might compromise the countrys security. </a:t>
            </a:r>
            <a:r>
              <a:rPr lang="en-IN" dirty="0">
                <a:latin typeface="Calibri"/>
                <a:ea typeface="Calibri"/>
                <a:cs typeface="Calibri"/>
                <a:sym typeface="Calibri"/>
              </a:rPr>
              <a:t>I</a:t>
            </a:r>
            <a:r>
              <a:rPr lang="en" dirty="0">
                <a:latin typeface="Calibri"/>
                <a:ea typeface="Calibri"/>
                <a:cs typeface="Calibri"/>
                <a:sym typeface="Calibri"/>
              </a:rPr>
              <a:t>t has helped make the working of government more transperant and accountable. </a:t>
            </a:r>
          </a:p>
        </p:txBody>
      </p:sp>
    </p:spTree>
    <p:extLst>
      <p:ext uri="{BB962C8B-B14F-4D97-AF65-F5344CB8AC3E}">
        <p14:creationId xmlns:p14="http://schemas.microsoft.com/office/powerpoint/2010/main" val="3998144288"/>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180</TotalTime>
  <Words>1084</Words>
  <Application>Microsoft Office PowerPoint</Application>
  <PresentationFormat>On-screen Show (16:9)</PresentationFormat>
  <Paragraphs>103</Paragraphs>
  <Slides>11</Slides>
  <Notes>11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Calibri</vt:lpstr>
      <vt:lpstr>Simple Light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Aishwarya Roychoudhury</dc:creator>
  <cp:lastModifiedBy>Aishwarya</cp:lastModifiedBy>
  <cp:revision>1</cp:revision>
  <dcterms:modified xsi:type="dcterms:W3CDTF">2022-11-20T13:15:31Z</dcterms:modified>
</cp:coreProperties>
</file>