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omments/comment1.xml" ContentType="application/vnd.openxmlformats-officedocument.presentationml.comments+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9" r:id="rId1"/>
  </p:sldMasterIdLst>
  <p:notesMasterIdLst>
    <p:notesMasterId r:id="rId34"/>
  </p:notesMasterIdLst>
  <p:sldIdLst>
    <p:sldId id="256" r:id="rId2"/>
    <p:sldId id="301" r:id="rId3"/>
    <p:sldId id="258" r:id="rId4"/>
    <p:sldId id="297" r:id="rId5"/>
    <p:sldId id="290" r:id="rId6"/>
    <p:sldId id="262" r:id="rId7"/>
    <p:sldId id="303" r:id="rId8"/>
    <p:sldId id="305" r:id="rId9"/>
    <p:sldId id="304" r:id="rId10"/>
    <p:sldId id="299" r:id="rId11"/>
    <p:sldId id="311" r:id="rId12"/>
    <p:sldId id="291" r:id="rId13"/>
    <p:sldId id="306" r:id="rId14"/>
    <p:sldId id="307" r:id="rId15"/>
    <p:sldId id="298" r:id="rId16"/>
    <p:sldId id="264" r:id="rId17"/>
    <p:sldId id="312" r:id="rId18"/>
    <p:sldId id="265" r:id="rId19"/>
    <p:sldId id="313" r:id="rId20"/>
    <p:sldId id="275" r:id="rId21"/>
    <p:sldId id="308" r:id="rId22"/>
    <p:sldId id="309" r:id="rId23"/>
    <p:sldId id="292" r:id="rId24"/>
    <p:sldId id="274" r:id="rId25"/>
    <p:sldId id="293" r:id="rId26"/>
    <p:sldId id="273" r:id="rId27"/>
    <p:sldId id="314" r:id="rId28"/>
    <p:sldId id="276" r:id="rId29"/>
    <p:sldId id="310" r:id="rId30"/>
    <p:sldId id="294" r:id="rId31"/>
    <p:sldId id="300" r:id="rId32"/>
    <p:sldId id="286" r:id="rId33"/>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 initials="" lastIdx="2"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9642" autoAdjust="0"/>
  </p:normalViewPr>
  <p:slideViewPr>
    <p:cSldViewPr snapToGrid="0">
      <p:cViewPr varScale="1">
        <p:scale>
          <a:sx n="89" d="100"/>
          <a:sy n="89" d="100"/>
        </p:scale>
        <p:origin x="620" y="56"/>
      </p:cViewPr>
      <p:guideLst>
        <p:guide orient="horz" pos="162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commentAuthors" Target="commentAuthors.xml"/></Relationships>
</file>

<file path=ppt/comments/comment1.xml><?xml version="1.0" encoding="utf-8"?>
<p:cmLst xmlns:a="http://schemas.openxmlformats.org/drawingml/2006/main" xmlns:r="http://schemas.openxmlformats.org/officeDocument/2006/relationships" xmlns:p="http://schemas.openxmlformats.org/presentationml/2006/main">
  <p:cm authorId="0" dt="2020-06-17T16:35:54.682" idx="2">
    <p:pos x="6000" y="0"/>
    <p:text>@Format for content and slide heading is missing? Just like you have mentioned in DOC., We need to specify, for each slide's heading and text content, what will be the font style +amanrouniyar@odmegroup.org
_Assigned to you_
-Swoyan Satyendu</p:tex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2" name="Google Shape;52;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
        <p:cNvGrpSpPr/>
        <p:nvPr/>
      </p:nvGrpSpPr>
      <p:grpSpPr>
        <a:xfrm>
          <a:off x="0" y="0"/>
          <a:ext cx="0" cy="0"/>
          <a:chOff x="0" y="0"/>
          <a:chExt cx="0" cy="0"/>
        </a:xfrm>
      </p:grpSpPr>
      <p:sp>
        <p:nvSpPr>
          <p:cNvPr id="67" name="Google Shape;67;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8" name="Google Shape;68;p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
        <p:cNvGrpSpPr/>
        <p:nvPr/>
      </p:nvGrpSpPr>
      <p:grpSpPr>
        <a:xfrm>
          <a:off x="0" y="0"/>
          <a:ext cx="0" cy="0"/>
          <a:chOff x="0" y="0"/>
          <a:chExt cx="0" cy="0"/>
        </a:xfrm>
      </p:grpSpPr>
      <p:sp>
        <p:nvSpPr>
          <p:cNvPr id="67" name="Google Shape;67;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8" name="Google Shape;68;p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185094340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
        <p:cNvGrpSpPr/>
        <p:nvPr/>
      </p:nvGrpSpPr>
      <p:grpSpPr>
        <a:xfrm>
          <a:off x="0" y="0"/>
          <a:ext cx="0" cy="0"/>
          <a:chOff x="0" y="0"/>
          <a:chExt cx="0" cy="0"/>
        </a:xfrm>
      </p:grpSpPr>
      <p:sp>
        <p:nvSpPr>
          <p:cNvPr id="67" name="Google Shape;67;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8" name="Google Shape;68;p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
        <p:cNvGrpSpPr/>
        <p:nvPr/>
      </p:nvGrpSpPr>
      <p:grpSpPr>
        <a:xfrm>
          <a:off x="0" y="0"/>
          <a:ext cx="0" cy="0"/>
          <a:chOff x="0" y="0"/>
          <a:chExt cx="0" cy="0"/>
        </a:xfrm>
      </p:grpSpPr>
      <p:sp>
        <p:nvSpPr>
          <p:cNvPr id="74" name="Google Shape;74;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75" name="Google Shape;75;p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370524886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2" name="Google Shape;52;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95573367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
        <p:cNvGrpSpPr/>
        <p:nvPr/>
      </p:nvGrpSpPr>
      <p:grpSpPr>
        <a:xfrm>
          <a:off x="0" y="0"/>
          <a:ext cx="0" cy="0"/>
          <a:chOff x="0" y="0"/>
          <a:chExt cx="0" cy="0"/>
        </a:xfrm>
      </p:grpSpPr>
      <p:sp>
        <p:nvSpPr>
          <p:cNvPr id="67" name="Google Shape;67;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8" name="Google Shape;68;p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
        <p:cNvGrpSpPr/>
        <p:nvPr/>
      </p:nvGrpSpPr>
      <p:grpSpPr>
        <a:xfrm>
          <a:off x="0" y="0"/>
          <a:ext cx="0" cy="0"/>
          <a:chOff x="0" y="0"/>
          <a:chExt cx="0" cy="0"/>
        </a:xfrm>
      </p:grpSpPr>
      <p:sp>
        <p:nvSpPr>
          <p:cNvPr id="67" name="Google Shape;67;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8" name="Google Shape;68;p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
        <p:cNvGrpSpPr/>
        <p:nvPr/>
      </p:nvGrpSpPr>
      <p:grpSpPr>
        <a:xfrm>
          <a:off x="0" y="0"/>
          <a:ext cx="0" cy="0"/>
          <a:chOff x="0" y="0"/>
          <a:chExt cx="0" cy="0"/>
        </a:xfrm>
      </p:grpSpPr>
      <p:sp>
        <p:nvSpPr>
          <p:cNvPr id="67" name="Google Shape;67;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8" name="Google Shape;68;p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102377422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
        <p:cNvGrpSpPr/>
        <p:nvPr/>
      </p:nvGrpSpPr>
      <p:grpSpPr>
        <a:xfrm>
          <a:off x="0" y="0"/>
          <a:ext cx="0" cy="0"/>
          <a:chOff x="0" y="0"/>
          <a:chExt cx="0" cy="0"/>
        </a:xfrm>
      </p:grpSpPr>
      <p:sp>
        <p:nvSpPr>
          <p:cNvPr id="67" name="Google Shape;67;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8" name="Google Shape;68;p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
        <p:cNvGrpSpPr/>
        <p:nvPr/>
      </p:nvGrpSpPr>
      <p:grpSpPr>
        <a:xfrm>
          <a:off x="0" y="0"/>
          <a:ext cx="0" cy="0"/>
          <a:chOff x="0" y="0"/>
          <a:chExt cx="0" cy="0"/>
        </a:xfrm>
      </p:grpSpPr>
      <p:sp>
        <p:nvSpPr>
          <p:cNvPr id="67" name="Google Shape;67;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8" name="Google Shape;68;p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414713128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
        <p:cNvGrpSpPr/>
        <p:nvPr/>
      </p:nvGrpSpPr>
      <p:grpSpPr>
        <a:xfrm>
          <a:off x="0" y="0"/>
          <a:ext cx="0" cy="0"/>
          <a:chOff x="0" y="0"/>
          <a:chExt cx="0" cy="0"/>
        </a:xfrm>
      </p:grpSpPr>
      <p:sp>
        <p:nvSpPr>
          <p:cNvPr id="67" name="Google Shape;67;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8" name="Google Shape;68;p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
        <p:cNvGrpSpPr/>
        <p:nvPr/>
      </p:nvGrpSpPr>
      <p:grpSpPr>
        <a:xfrm>
          <a:off x="0" y="0"/>
          <a:ext cx="0" cy="0"/>
          <a:chOff x="0" y="0"/>
          <a:chExt cx="0" cy="0"/>
        </a:xfrm>
      </p:grpSpPr>
      <p:sp>
        <p:nvSpPr>
          <p:cNvPr id="67" name="Google Shape;67;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8" name="Google Shape;68;p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
        <p:cNvGrpSpPr/>
        <p:nvPr/>
      </p:nvGrpSpPr>
      <p:grpSpPr>
        <a:xfrm>
          <a:off x="0" y="0"/>
          <a:ext cx="0" cy="0"/>
          <a:chOff x="0" y="0"/>
          <a:chExt cx="0" cy="0"/>
        </a:xfrm>
      </p:grpSpPr>
      <p:sp>
        <p:nvSpPr>
          <p:cNvPr id="74" name="Google Shape;74;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75" name="Google Shape;75;p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213957644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2" name="Google Shape;52;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235673746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
        <p:cNvGrpSpPr/>
        <p:nvPr/>
      </p:nvGrpSpPr>
      <p:grpSpPr>
        <a:xfrm>
          <a:off x="0" y="0"/>
          <a:ext cx="0" cy="0"/>
          <a:chOff x="0" y="0"/>
          <a:chExt cx="0" cy="0"/>
        </a:xfrm>
      </p:grpSpPr>
      <p:sp>
        <p:nvSpPr>
          <p:cNvPr id="67" name="Google Shape;67;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8" name="Google Shape;68;p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
        <p:cNvGrpSpPr/>
        <p:nvPr/>
      </p:nvGrpSpPr>
      <p:grpSpPr>
        <a:xfrm>
          <a:off x="0" y="0"/>
          <a:ext cx="0" cy="0"/>
          <a:chOff x="0" y="0"/>
          <a:chExt cx="0" cy="0"/>
        </a:xfrm>
      </p:grpSpPr>
      <p:sp>
        <p:nvSpPr>
          <p:cNvPr id="67" name="Google Shape;67;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8" name="Google Shape;68;p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
        <p:cNvGrpSpPr/>
        <p:nvPr/>
      </p:nvGrpSpPr>
      <p:grpSpPr>
        <a:xfrm>
          <a:off x="0" y="0"/>
          <a:ext cx="0" cy="0"/>
          <a:chOff x="0" y="0"/>
          <a:chExt cx="0" cy="0"/>
        </a:xfrm>
      </p:grpSpPr>
      <p:sp>
        <p:nvSpPr>
          <p:cNvPr id="67" name="Google Shape;67;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8" name="Google Shape;68;p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
        <p:cNvGrpSpPr/>
        <p:nvPr/>
      </p:nvGrpSpPr>
      <p:grpSpPr>
        <a:xfrm>
          <a:off x="0" y="0"/>
          <a:ext cx="0" cy="0"/>
          <a:chOff x="0" y="0"/>
          <a:chExt cx="0" cy="0"/>
        </a:xfrm>
      </p:grpSpPr>
      <p:sp>
        <p:nvSpPr>
          <p:cNvPr id="67" name="Google Shape;67;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8" name="Google Shape;68;p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
        <p:cNvGrpSpPr/>
        <p:nvPr/>
      </p:nvGrpSpPr>
      <p:grpSpPr>
        <a:xfrm>
          <a:off x="0" y="0"/>
          <a:ext cx="0" cy="0"/>
          <a:chOff x="0" y="0"/>
          <a:chExt cx="0" cy="0"/>
        </a:xfrm>
      </p:grpSpPr>
      <p:sp>
        <p:nvSpPr>
          <p:cNvPr id="67" name="Google Shape;67;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8" name="Google Shape;68;p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321330650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
        <p:cNvGrpSpPr/>
        <p:nvPr/>
      </p:nvGrpSpPr>
      <p:grpSpPr>
        <a:xfrm>
          <a:off x="0" y="0"/>
          <a:ext cx="0" cy="0"/>
          <a:chOff x="0" y="0"/>
          <a:chExt cx="0" cy="0"/>
        </a:xfrm>
      </p:grpSpPr>
      <p:sp>
        <p:nvSpPr>
          <p:cNvPr id="67" name="Google Shape;67;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8" name="Google Shape;68;p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
        <p:cNvGrpSpPr/>
        <p:nvPr/>
      </p:nvGrpSpPr>
      <p:grpSpPr>
        <a:xfrm>
          <a:off x="0" y="0"/>
          <a:ext cx="0" cy="0"/>
          <a:chOff x="0" y="0"/>
          <a:chExt cx="0" cy="0"/>
        </a:xfrm>
      </p:grpSpPr>
      <p:sp>
        <p:nvSpPr>
          <p:cNvPr id="67" name="Google Shape;67;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8" name="Google Shape;68;p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95864055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
        <p:cNvGrpSpPr/>
        <p:nvPr/>
      </p:nvGrpSpPr>
      <p:grpSpPr>
        <a:xfrm>
          <a:off x="0" y="0"/>
          <a:ext cx="0" cy="0"/>
          <a:chOff x="0" y="0"/>
          <a:chExt cx="0" cy="0"/>
        </a:xfrm>
      </p:grpSpPr>
      <p:sp>
        <p:nvSpPr>
          <p:cNvPr id="67" name="Google Shape;67;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8" name="Google Shape;68;p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
        <p:cNvGrpSpPr/>
        <p:nvPr/>
      </p:nvGrpSpPr>
      <p:grpSpPr>
        <a:xfrm>
          <a:off x="0" y="0"/>
          <a:ext cx="0" cy="0"/>
          <a:chOff x="0" y="0"/>
          <a:chExt cx="0" cy="0"/>
        </a:xfrm>
      </p:grpSpPr>
      <p:sp>
        <p:nvSpPr>
          <p:cNvPr id="67" name="Google Shape;67;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8" name="Google Shape;68;p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
        <p:cNvGrpSpPr/>
        <p:nvPr/>
      </p:nvGrpSpPr>
      <p:grpSpPr>
        <a:xfrm>
          <a:off x="0" y="0"/>
          <a:ext cx="0" cy="0"/>
          <a:chOff x="0" y="0"/>
          <a:chExt cx="0" cy="0"/>
        </a:xfrm>
      </p:grpSpPr>
      <p:sp>
        <p:nvSpPr>
          <p:cNvPr id="67" name="Google Shape;67;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8" name="Google Shape;68;p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
        <p:cNvGrpSpPr/>
        <p:nvPr/>
      </p:nvGrpSpPr>
      <p:grpSpPr>
        <a:xfrm>
          <a:off x="0" y="0"/>
          <a:ext cx="0" cy="0"/>
          <a:chOff x="0" y="0"/>
          <a:chExt cx="0" cy="0"/>
        </a:xfrm>
      </p:grpSpPr>
      <p:sp>
        <p:nvSpPr>
          <p:cNvPr id="74" name="Google Shape;74;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75" name="Google Shape;75;p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
        <p:cNvGrpSpPr/>
        <p:nvPr/>
      </p:nvGrpSpPr>
      <p:grpSpPr>
        <a:xfrm>
          <a:off x="0" y="0"/>
          <a:ext cx="0" cy="0"/>
          <a:chOff x="0" y="0"/>
          <a:chExt cx="0" cy="0"/>
        </a:xfrm>
      </p:grpSpPr>
      <p:sp>
        <p:nvSpPr>
          <p:cNvPr id="60" name="Google Shape;60;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1" name="Google Shape;61;p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
        <p:cNvGrpSpPr/>
        <p:nvPr/>
      </p:nvGrpSpPr>
      <p:grpSpPr>
        <a:xfrm>
          <a:off x="0" y="0"/>
          <a:ext cx="0" cy="0"/>
          <a:chOff x="0" y="0"/>
          <a:chExt cx="0" cy="0"/>
        </a:xfrm>
      </p:grpSpPr>
      <p:sp>
        <p:nvSpPr>
          <p:cNvPr id="67" name="Google Shape;67;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8" name="Google Shape;68;p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
        <p:cNvGrpSpPr/>
        <p:nvPr/>
      </p:nvGrpSpPr>
      <p:grpSpPr>
        <a:xfrm>
          <a:off x="0" y="0"/>
          <a:ext cx="0" cy="0"/>
          <a:chOff x="0" y="0"/>
          <a:chExt cx="0" cy="0"/>
        </a:xfrm>
      </p:grpSpPr>
      <p:sp>
        <p:nvSpPr>
          <p:cNvPr id="67" name="Google Shape;67;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8" name="Google Shape;68;p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
        <p:cNvGrpSpPr/>
        <p:nvPr/>
      </p:nvGrpSpPr>
      <p:grpSpPr>
        <a:xfrm>
          <a:off x="0" y="0"/>
          <a:ext cx="0" cy="0"/>
          <a:chOff x="0" y="0"/>
          <a:chExt cx="0" cy="0"/>
        </a:xfrm>
      </p:grpSpPr>
      <p:sp>
        <p:nvSpPr>
          <p:cNvPr id="67" name="Google Shape;67;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8" name="Google Shape;68;p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291984173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
        <p:cNvGrpSpPr/>
        <p:nvPr/>
      </p:nvGrpSpPr>
      <p:grpSpPr>
        <a:xfrm>
          <a:off x="0" y="0"/>
          <a:ext cx="0" cy="0"/>
          <a:chOff x="0" y="0"/>
          <a:chExt cx="0" cy="0"/>
        </a:xfrm>
      </p:grpSpPr>
      <p:sp>
        <p:nvSpPr>
          <p:cNvPr id="74" name="Google Shape;74;p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75" name="Google Shape;75;p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118239862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2" name="Google Shape;52;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41598466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744575"/>
            <a:ext cx="8520600" cy="2052600"/>
          </a:xfrm>
          <a:prstGeom prst="rect">
            <a:avLst/>
          </a:prstGeom>
          <a:noFill/>
          <a:ln>
            <a:noFill/>
          </a:ln>
        </p:spPr>
        <p:txBody>
          <a:bodyPr spcFirstLastPara="1" wrap="square" lIns="91425" tIns="91425" rIns="91425" bIns="91425" anchor="b" anchorCtr="0">
            <a:noAutofit/>
          </a:bodyPr>
          <a:lstStyle>
            <a:lvl1pPr lvl="0" algn="ctr">
              <a:lnSpc>
                <a:spcPct val="100000"/>
              </a:lnSpc>
              <a:spcBef>
                <a:spcPts val="0"/>
              </a:spcBef>
              <a:spcAft>
                <a:spcPts val="0"/>
              </a:spcAft>
              <a:buSzPts val="5200"/>
              <a:buNone/>
              <a:defRPr sz="5200"/>
            </a:lvl1pPr>
            <a:lvl2pPr lvl="1" algn="ctr">
              <a:lnSpc>
                <a:spcPct val="100000"/>
              </a:lnSpc>
              <a:spcBef>
                <a:spcPts val="0"/>
              </a:spcBef>
              <a:spcAft>
                <a:spcPts val="0"/>
              </a:spcAft>
              <a:buSzPts val="5200"/>
              <a:buNone/>
              <a:defRPr sz="5200"/>
            </a:lvl2pPr>
            <a:lvl3pPr lvl="2" algn="ctr">
              <a:lnSpc>
                <a:spcPct val="100000"/>
              </a:lnSpc>
              <a:spcBef>
                <a:spcPts val="0"/>
              </a:spcBef>
              <a:spcAft>
                <a:spcPts val="0"/>
              </a:spcAft>
              <a:buSzPts val="5200"/>
              <a:buNone/>
              <a:defRPr sz="5200"/>
            </a:lvl3pPr>
            <a:lvl4pPr lvl="3" algn="ctr">
              <a:lnSpc>
                <a:spcPct val="100000"/>
              </a:lnSpc>
              <a:spcBef>
                <a:spcPts val="0"/>
              </a:spcBef>
              <a:spcAft>
                <a:spcPts val="0"/>
              </a:spcAft>
              <a:buSzPts val="5200"/>
              <a:buNone/>
              <a:defRPr sz="5200"/>
            </a:lvl4pPr>
            <a:lvl5pPr lvl="4" algn="ctr">
              <a:lnSpc>
                <a:spcPct val="100000"/>
              </a:lnSpc>
              <a:spcBef>
                <a:spcPts val="0"/>
              </a:spcBef>
              <a:spcAft>
                <a:spcPts val="0"/>
              </a:spcAft>
              <a:buSzPts val="5200"/>
              <a:buNone/>
              <a:defRPr sz="5200"/>
            </a:lvl5pPr>
            <a:lvl6pPr lvl="5" algn="ctr">
              <a:lnSpc>
                <a:spcPct val="100000"/>
              </a:lnSpc>
              <a:spcBef>
                <a:spcPts val="0"/>
              </a:spcBef>
              <a:spcAft>
                <a:spcPts val="0"/>
              </a:spcAft>
              <a:buSzPts val="5200"/>
              <a:buNone/>
              <a:defRPr sz="5200"/>
            </a:lvl6pPr>
            <a:lvl7pPr lvl="6" algn="ctr">
              <a:lnSpc>
                <a:spcPct val="100000"/>
              </a:lnSpc>
              <a:spcBef>
                <a:spcPts val="0"/>
              </a:spcBef>
              <a:spcAft>
                <a:spcPts val="0"/>
              </a:spcAft>
              <a:buSzPts val="5200"/>
              <a:buNone/>
              <a:defRPr sz="5200"/>
            </a:lvl7pPr>
            <a:lvl8pPr lvl="7" algn="ctr">
              <a:lnSpc>
                <a:spcPct val="100000"/>
              </a:lnSpc>
              <a:spcBef>
                <a:spcPts val="0"/>
              </a:spcBef>
              <a:spcAft>
                <a:spcPts val="0"/>
              </a:spcAft>
              <a:buSzPts val="5200"/>
              <a:buNone/>
              <a:defRPr sz="5200"/>
            </a:lvl8pPr>
            <a:lvl9pPr lvl="8" algn="ctr">
              <a:lnSpc>
                <a:spcPct val="100000"/>
              </a:lnSpc>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2834125"/>
            <a:ext cx="8520600" cy="7926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a:noFill/>
          <a:ln>
            <a:noFill/>
          </a:ln>
        </p:spPr>
        <p:txBody>
          <a:bodyPr spcFirstLastPara="1" wrap="square" lIns="91425" tIns="91425" rIns="91425" bIns="91425" anchor="b" anchorCtr="0">
            <a:noAutofit/>
          </a:bodyPr>
          <a:lstStyle>
            <a:lvl1pPr lvl="0" algn="ctr">
              <a:lnSpc>
                <a:spcPct val="100000"/>
              </a:lnSpc>
              <a:spcBef>
                <a:spcPts val="0"/>
              </a:spcBef>
              <a:spcAft>
                <a:spcPts val="0"/>
              </a:spcAft>
              <a:buSzPts val="12000"/>
              <a:buNone/>
              <a:defRPr sz="12000"/>
            </a:lvl1pPr>
            <a:lvl2pPr lvl="1" algn="ctr">
              <a:lnSpc>
                <a:spcPct val="100000"/>
              </a:lnSpc>
              <a:spcBef>
                <a:spcPts val="0"/>
              </a:spcBef>
              <a:spcAft>
                <a:spcPts val="0"/>
              </a:spcAft>
              <a:buSzPts val="12000"/>
              <a:buNone/>
              <a:defRPr sz="12000"/>
            </a:lvl2pPr>
            <a:lvl3pPr lvl="2" algn="ctr">
              <a:lnSpc>
                <a:spcPct val="100000"/>
              </a:lnSpc>
              <a:spcBef>
                <a:spcPts val="0"/>
              </a:spcBef>
              <a:spcAft>
                <a:spcPts val="0"/>
              </a:spcAft>
              <a:buSzPts val="12000"/>
              <a:buNone/>
              <a:defRPr sz="12000"/>
            </a:lvl3pPr>
            <a:lvl4pPr lvl="3" algn="ctr">
              <a:lnSpc>
                <a:spcPct val="100000"/>
              </a:lnSpc>
              <a:spcBef>
                <a:spcPts val="0"/>
              </a:spcBef>
              <a:spcAft>
                <a:spcPts val="0"/>
              </a:spcAft>
              <a:buSzPts val="12000"/>
              <a:buNone/>
              <a:defRPr sz="12000"/>
            </a:lvl4pPr>
            <a:lvl5pPr lvl="4" algn="ctr">
              <a:lnSpc>
                <a:spcPct val="100000"/>
              </a:lnSpc>
              <a:spcBef>
                <a:spcPts val="0"/>
              </a:spcBef>
              <a:spcAft>
                <a:spcPts val="0"/>
              </a:spcAft>
              <a:buSzPts val="12000"/>
              <a:buNone/>
              <a:defRPr sz="12000"/>
            </a:lvl5pPr>
            <a:lvl6pPr lvl="5" algn="ctr">
              <a:lnSpc>
                <a:spcPct val="100000"/>
              </a:lnSpc>
              <a:spcBef>
                <a:spcPts val="0"/>
              </a:spcBef>
              <a:spcAft>
                <a:spcPts val="0"/>
              </a:spcAft>
              <a:buSzPts val="12000"/>
              <a:buNone/>
              <a:defRPr sz="12000"/>
            </a:lvl6pPr>
            <a:lvl7pPr lvl="6" algn="ctr">
              <a:lnSpc>
                <a:spcPct val="100000"/>
              </a:lnSpc>
              <a:spcBef>
                <a:spcPts val="0"/>
              </a:spcBef>
              <a:spcAft>
                <a:spcPts val="0"/>
              </a:spcAft>
              <a:buSzPts val="12000"/>
              <a:buNone/>
              <a:defRPr sz="12000"/>
            </a:lvl7pPr>
            <a:lvl8pPr lvl="7" algn="ctr">
              <a:lnSpc>
                <a:spcPct val="100000"/>
              </a:lnSpc>
              <a:spcBef>
                <a:spcPts val="0"/>
              </a:spcBef>
              <a:spcAft>
                <a:spcPts val="0"/>
              </a:spcAft>
              <a:buSzPts val="12000"/>
              <a:buNone/>
              <a:defRPr sz="12000"/>
            </a:lvl8pPr>
            <a:lvl9pPr lvl="8" algn="ctr">
              <a:lnSpc>
                <a:spcPct val="100000"/>
              </a:lnSpc>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3152225"/>
            <a:ext cx="8520600" cy="1300800"/>
          </a:xfrm>
          <a:prstGeom prst="rect">
            <a:avLst/>
          </a:prstGeom>
          <a:noFill/>
          <a:ln>
            <a:noFill/>
          </a:ln>
        </p:spPr>
        <p:txBody>
          <a:bodyPr spcFirstLastPara="1" wrap="square" lIns="91425" tIns="91425" rIns="91425" bIns="91425" anchor="t" anchorCtr="0">
            <a:noAutofit/>
          </a:bodyPr>
          <a:lstStyle>
            <a:lvl1pPr marL="457200" lvl="0" indent="-342900" algn="ctr">
              <a:lnSpc>
                <a:spcPct val="115000"/>
              </a:lnSpc>
              <a:spcBef>
                <a:spcPts val="0"/>
              </a:spcBef>
              <a:spcAft>
                <a:spcPts val="0"/>
              </a:spcAft>
              <a:buSzPts val="1800"/>
              <a:buChar char="●"/>
              <a:defRPr/>
            </a:lvl1pPr>
            <a:lvl2pPr marL="914400" lvl="1" indent="-317500" algn="ctr">
              <a:lnSpc>
                <a:spcPct val="115000"/>
              </a:lnSpc>
              <a:spcBef>
                <a:spcPts val="1600"/>
              </a:spcBef>
              <a:spcAft>
                <a:spcPts val="0"/>
              </a:spcAft>
              <a:buSzPts val="1400"/>
              <a:buChar char="○"/>
              <a:defRPr/>
            </a:lvl2pPr>
            <a:lvl3pPr marL="1371600" lvl="2" indent="-317500" algn="ctr">
              <a:lnSpc>
                <a:spcPct val="115000"/>
              </a:lnSpc>
              <a:spcBef>
                <a:spcPts val="1600"/>
              </a:spcBef>
              <a:spcAft>
                <a:spcPts val="0"/>
              </a:spcAft>
              <a:buSzPts val="1400"/>
              <a:buChar char="■"/>
              <a:defRPr/>
            </a:lvl3pPr>
            <a:lvl4pPr marL="1828800" lvl="3" indent="-317500" algn="ctr">
              <a:lnSpc>
                <a:spcPct val="115000"/>
              </a:lnSpc>
              <a:spcBef>
                <a:spcPts val="1600"/>
              </a:spcBef>
              <a:spcAft>
                <a:spcPts val="0"/>
              </a:spcAft>
              <a:buSzPts val="1400"/>
              <a:buChar char="●"/>
              <a:defRPr/>
            </a:lvl4pPr>
            <a:lvl5pPr marL="2286000" lvl="4" indent="-317500" algn="ctr">
              <a:lnSpc>
                <a:spcPct val="115000"/>
              </a:lnSpc>
              <a:spcBef>
                <a:spcPts val="1600"/>
              </a:spcBef>
              <a:spcAft>
                <a:spcPts val="0"/>
              </a:spcAft>
              <a:buSzPts val="1400"/>
              <a:buChar char="○"/>
              <a:defRPr/>
            </a:lvl5pPr>
            <a:lvl6pPr marL="2743200" lvl="5" indent="-317500" algn="ctr">
              <a:lnSpc>
                <a:spcPct val="115000"/>
              </a:lnSpc>
              <a:spcBef>
                <a:spcPts val="1600"/>
              </a:spcBef>
              <a:spcAft>
                <a:spcPts val="0"/>
              </a:spcAft>
              <a:buSzPts val="1400"/>
              <a:buChar char="■"/>
              <a:defRPr/>
            </a:lvl6pPr>
            <a:lvl7pPr marL="3200400" lvl="6" indent="-317500" algn="ctr">
              <a:lnSpc>
                <a:spcPct val="115000"/>
              </a:lnSpc>
              <a:spcBef>
                <a:spcPts val="1600"/>
              </a:spcBef>
              <a:spcAft>
                <a:spcPts val="0"/>
              </a:spcAft>
              <a:buSzPts val="1400"/>
              <a:buChar char="●"/>
              <a:defRPr/>
            </a:lvl7pPr>
            <a:lvl8pPr marL="3657600" lvl="7" indent="-317500" algn="ctr">
              <a:lnSpc>
                <a:spcPct val="115000"/>
              </a:lnSpc>
              <a:spcBef>
                <a:spcPts val="1600"/>
              </a:spcBef>
              <a:spcAft>
                <a:spcPts val="0"/>
              </a:spcAft>
              <a:buSzPts val="1400"/>
              <a:buChar char="○"/>
              <a:defRPr/>
            </a:lvl8pPr>
            <a:lvl9pPr marL="4114800" lvl="8" indent="-317500" algn="ctr">
              <a:lnSpc>
                <a:spcPct val="115000"/>
              </a:lnSpc>
              <a:spcBef>
                <a:spcPts val="1600"/>
              </a:spcBef>
              <a:spcAft>
                <a:spcPts val="1600"/>
              </a:spcAft>
              <a:buSzPts val="1400"/>
              <a:buChar char="■"/>
              <a:defRPr/>
            </a:lvl9pPr>
          </a:lstStyle>
          <a:p>
            <a:endParaRPr/>
          </a:p>
        </p:txBody>
      </p:sp>
      <p:sp>
        <p:nvSpPr>
          <p:cNvPr id="47" name="Google Shape;47;p1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15" name="Google Shape;15;p3"/>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42900" algn="l">
              <a:lnSpc>
                <a:spcPct val="115000"/>
              </a:lnSpc>
              <a:spcBef>
                <a:spcPts val="0"/>
              </a:spcBef>
              <a:spcAft>
                <a:spcPts val="0"/>
              </a:spcAft>
              <a:buSzPts val="1800"/>
              <a:buChar char="●"/>
              <a:defRPr/>
            </a:lvl1pPr>
            <a:lvl2pPr marL="914400" lvl="1" indent="-317500" algn="l">
              <a:lnSpc>
                <a:spcPct val="115000"/>
              </a:lnSpc>
              <a:spcBef>
                <a:spcPts val="1600"/>
              </a:spcBef>
              <a:spcAft>
                <a:spcPts val="0"/>
              </a:spcAft>
              <a:buSzPts val="1400"/>
              <a:buChar char="○"/>
              <a:defRPr/>
            </a:lvl2pPr>
            <a:lvl3pPr marL="1371600" lvl="2" indent="-317500" algn="l">
              <a:lnSpc>
                <a:spcPct val="115000"/>
              </a:lnSpc>
              <a:spcBef>
                <a:spcPts val="1600"/>
              </a:spcBef>
              <a:spcAft>
                <a:spcPts val="0"/>
              </a:spcAft>
              <a:buSzPts val="1400"/>
              <a:buChar char="■"/>
              <a:defRPr/>
            </a:lvl3pPr>
            <a:lvl4pPr marL="1828800" lvl="3" indent="-317500" algn="l">
              <a:lnSpc>
                <a:spcPct val="115000"/>
              </a:lnSpc>
              <a:spcBef>
                <a:spcPts val="1600"/>
              </a:spcBef>
              <a:spcAft>
                <a:spcPts val="0"/>
              </a:spcAft>
              <a:buSzPts val="1400"/>
              <a:buChar char="●"/>
              <a:defRPr/>
            </a:lvl4pPr>
            <a:lvl5pPr marL="2286000" lvl="4" indent="-317500" algn="l">
              <a:lnSpc>
                <a:spcPct val="115000"/>
              </a:lnSpc>
              <a:spcBef>
                <a:spcPts val="1600"/>
              </a:spcBef>
              <a:spcAft>
                <a:spcPts val="0"/>
              </a:spcAft>
              <a:buSzPts val="1400"/>
              <a:buChar char="○"/>
              <a:defRPr/>
            </a:lvl5pPr>
            <a:lvl6pPr marL="2743200" lvl="5" indent="-317500" algn="l">
              <a:lnSpc>
                <a:spcPct val="115000"/>
              </a:lnSpc>
              <a:spcBef>
                <a:spcPts val="1600"/>
              </a:spcBef>
              <a:spcAft>
                <a:spcPts val="0"/>
              </a:spcAft>
              <a:buSzPts val="1400"/>
              <a:buChar char="■"/>
              <a:defRPr/>
            </a:lvl6pPr>
            <a:lvl7pPr marL="3200400" lvl="6" indent="-317500" algn="l">
              <a:lnSpc>
                <a:spcPct val="115000"/>
              </a:lnSpc>
              <a:spcBef>
                <a:spcPts val="1600"/>
              </a:spcBef>
              <a:spcAft>
                <a:spcPts val="0"/>
              </a:spcAft>
              <a:buSzPts val="1400"/>
              <a:buChar char="●"/>
              <a:defRPr/>
            </a:lvl7pPr>
            <a:lvl8pPr marL="3657600" lvl="7" indent="-317500" algn="l">
              <a:lnSpc>
                <a:spcPct val="115000"/>
              </a:lnSpc>
              <a:spcBef>
                <a:spcPts val="1600"/>
              </a:spcBef>
              <a:spcAft>
                <a:spcPts val="0"/>
              </a:spcAft>
              <a:buSzPts val="1400"/>
              <a:buChar char="○"/>
              <a:defRPr/>
            </a:lvl8pPr>
            <a:lvl9pPr marL="4114800" lvl="8" indent="-317500" algn="l">
              <a:lnSpc>
                <a:spcPct val="115000"/>
              </a:lnSpc>
              <a:spcBef>
                <a:spcPts val="1600"/>
              </a:spcBef>
              <a:spcAft>
                <a:spcPts val="1600"/>
              </a:spcAft>
              <a:buSzPts val="1400"/>
              <a:buChar char="■"/>
              <a:defRPr/>
            </a:lvl9pPr>
          </a:lstStyle>
          <a:p>
            <a:endParaRPr/>
          </a:p>
        </p:txBody>
      </p:sp>
      <p:sp>
        <p:nvSpPr>
          <p:cNvPr id="16" name="Google Shape;16;p3"/>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7"/>
        <p:cNvGrpSpPr/>
        <p:nvPr/>
      </p:nvGrpSpPr>
      <p:grpSpPr>
        <a:xfrm>
          <a:off x="0" y="0"/>
          <a:ext cx="0" cy="0"/>
          <a:chOff x="0" y="0"/>
          <a:chExt cx="0" cy="0"/>
        </a:xfrm>
      </p:grpSpPr>
      <p:sp>
        <p:nvSpPr>
          <p:cNvPr id="18" name="Google Shape;18;p4"/>
          <p:cNvSpPr txBox="1">
            <a:spLocks noGrp="1"/>
          </p:cNvSpPr>
          <p:nvPr>
            <p:ph type="title"/>
          </p:nvPr>
        </p:nvSpPr>
        <p:spPr>
          <a:xfrm>
            <a:off x="311700" y="2150850"/>
            <a:ext cx="8520600" cy="8418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SzPts val="3600"/>
              <a:buNone/>
              <a:defRPr sz="3600"/>
            </a:lvl1pPr>
            <a:lvl2pPr lvl="1" algn="ctr">
              <a:lnSpc>
                <a:spcPct val="100000"/>
              </a:lnSpc>
              <a:spcBef>
                <a:spcPts val="0"/>
              </a:spcBef>
              <a:spcAft>
                <a:spcPts val="0"/>
              </a:spcAft>
              <a:buSzPts val="3600"/>
              <a:buNone/>
              <a:defRPr sz="3600"/>
            </a:lvl2pPr>
            <a:lvl3pPr lvl="2" algn="ctr">
              <a:lnSpc>
                <a:spcPct val="100000"/>
              </a:lnSpc>
              <a:spcBef>
                <a:spcPts val="0"/>
              </a:spcBef>
              <a:spcAft>
                <a:spcPts val="0"/>
              </a:spcAft>
              <a:buSzPts val="3600"/>
              <a:buNone/>
              <a:defRPr sz="3600"/>
            </a:lvl3pPr>
            <a:lvl4pPr lvl="3" algn="ctr">
              <a:lnSpc>
                <a:spcPct val="100000"/>
              </a:lnSpc>
              <a:spcBef>
                <a:spcPts val="0"/>
              </a:spcBef>
              <a:spcAft>
                <a:spcPts val="0"/>
              </a:spcAft>
              <a:buSzPts val="3600"/>
              <a:buNone/>
              <a:defRPr sz="3600"/>
            </a:lvl4pPr>
            <a:lvl5pPr lvl="4" algn="ctr">
              <a:lnSpc>
                <a:spcPct val="100000"/>
              </a:lnSpc>
              <a:spcBef>
                <a:spcPts val="0"/>
              </a:spcBef>
              <a:spcAft>
                <a:spcPts val="0"/>
              </a:spcAft>
              <a:buSzPts val="3600"/>
              <a:buNone/>
              <a:defRPr sz="3600"/>
            </a:lvl5pPr>
            <a:lvl6pPr lvl="5" algn="ctr">
              <a:lnSpc>
                <a:spcPct val="100000"/>
              </a:lnSpc>
              <a:spcBef>
                <a:spcPts val="0"/>
              </a:spcBef>
              <a:spcAft>
                <a:spcPts val="0"/>
              </a:spcAft>
              <a:buSzPts val="3600"/>
              <a:buNone/>
              <a:defRPr sz="3600"/>
            </a:lvl6pPr>
            <a:lvl7pPr lvl="6" algn="ctr">
              <a:lnSpc>
                <a:spcPct val="100000"/>
              </a:lnSpc>
              <a:spcBef>
                <a:spcPts val="0"/>
              </a:spcBef>
              <a:spcAft>
                <a:spcPts val="0"/>
              </a:spcAft>
              <a:buSzPts val="3600"/>
              <a:buNone/>
              <a:defRPr sz="3600"/>
            </a:lvl7pPr>
            <a:lvl8pPr lvl="7" algn="ctr">
              <a:lnSpc>
                <a:spcPct val="100000"/>
              </a:lnSpc>
              <a:spcBef>
                <a:spcPts val="0"/>
              </a:spcBef>
              <a:spcAft>
                <a:spcPts val="0"/>
              </a:spcAft>
              <a:buSzPts val="3600"/>
              <a:buNone/>
              <a:defRPr sz="3600"/>
            </a:lvl8pPr>
            <a:lvl9pPr lvl="8" algn="ctr">
              <a:lnSpc>
                <a:spcPct val="100000"/>
              </a:lnSpc>
              <a:spcBef>
                <a:spcPts val="0"/>
              </a:spcBef>
              <a:spcAft>
                <a:spcPts val="0"/>
              </a:spcAft>
              <a:buSzPts val="3600"/>
              <a:buNone/>
              <a:defRPr sz="3600"/>
            </a:lvl9pPr>
          </a:lstStyle>
          <a:p>
            <a:endParaRPr/>
          </a:p>
        </p:txBody>
      </p:sp>
      <p:sp>
        <p:nvSpPr>
          <p:cNvPr id="19" name="Google Shape;19;p4"/>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152475"/>
            <a:ext cx="3999900" cy="3416400"/>
          </a:xfrm>
          <a:prstGeom prst="rect">
            <a:avLst/>
          </a:prstGeom>
          <a:noFill/>
          <a:ln>
            <a:noFill/>
          </a:ln>
        </p:spPr>
        <p:txBody>
          <a:bodyPr spcFirstLastPara="1" wrap="square" lIns="91425" tIns="91425" rIns="91425" bIns="91425" anchor="t" anchorCtr="0">
            <a:noAutofit/>
          </a:bodyPr>
          <a:lstStyle>
            <a:lvl1pPr marL="457200" lvl="0" indent="-317500" algn="l">
              <a:lnSpc>
                <a:spcPct val="115000"/>
              </a:lnSpc>
              <a:spcBef>
                <a:spcPts val="0"/>
              </a:spcBef>
              <a:spcAft>
                <a:spcPts val="0"/>
              </a:spcAft>
              <a:buSzPts val="1400"/>
              <a:buChar char="●"/>
              <a:defRPr sz="1400"/>
            </a:lvl1pPr>
            <a:lvl2pPr marL="914400" lvl="1" indent="-304800" algn="l">
              <a:lnSpc>
                <a:spcPct val="115000"/>
              </a:lnSpc>
              <a:spcBef>
                <a:spcPts val="1600"/>
              </a:spcBef>
              <a:spcAft>
                <a:spcPts val="0"/>
              </a:spcAft>
              <a:buSzPts val="1200"/>
              <a:buChar char="○"/>
              <a:defRPr sz="1200"/>
            </a:lvl2pPr>
            <a:lvl3pPr marL="1371600" lvl="2" indent="-304800" algn="l">
              <a:lnSpc>
                <a:spcPct val="115000"/>
              </a:lnSpc>
              <a:spcBef>
                <a:spcPts val="1600"/>
              </a:spcBef>
              <a:spcAft>
                <a:spcPts val="0"/>
              </a:spcAft>
              <a:buSzPts val="1200"/>
              <a:buChar char="■"/>
              <a:defRPr sz="1200"/>
            </a:lvl3pPr>
            <a:lvl4pPr marL="1828800" lvl="3" indent="-304800" algn="l">
              <a:lnSpc>
                <a:spcPct val="115000"/>
              </a:lnSpc>
              <a:spcBef>
                <a:spcPts val="1600"/>
              </a:spcBef>
              <a:spcAft>
                <a:spcPts val="0"/>
              </a:spcAft>
              <a:buSzPts val="1200"/>
              <a:buChar char="●"/>
              <a:defRPr sz="1200"/>
            </a:lvl4pPr>
            <a:lvl5pPr marL="2286000" lvl="4" indent="-304800" algn="l">
              <a:lnSpc>
                <a:spcPct val="115000"/>
              </a:lnSpc>
              <a:spcBef>
                <a:spcPts val="1600"/>
              </a:spcBef>
              <a:spcAft>
                <a:spcPts val="0"/>
              </a:spcAft>
              <a:buSzPts val="1200"/>
              <a:buChar char="○"/>
              <a:defRPr sz="1200"/>
            </a:lvl5pPr>
            <a:lvl6pPr marL="2743200" lvl="5" indent="-304800" algn="l">
              <a:lnSpc>
                <a:spcPct val="115000"/>
              </a:lnSpc>
              <a:spcBef>
                <a:spcPts val="1600"/>
              </a:spcBef>
              <a:spcAft>
                <a:spcPts val="0"/>
              </a:spcAft>
              <a:buSzPts val="1200"/>
              <a:buChar char="■"/>
              <a:defRPr sz="1200"/>
            </a:lvl6pPr>
            <a:lvl7pPr marL="3200400" lvl="6" indent="-304800" algn="l">
              <a:lnSpc>
                <a:spcPct val="115000"/>
              </a:lnSpc>
              <a:spcBef>
                <a:spcPts val="1600"/>
              </a:spcBef>
              <a:spcAft>
                <a:spcPts val="0"/>
              </a:spcAft>
              <a:buSzPts val="1200"/>
              <a:buChar char="●"/>
              <a:defRPr sz="1200"/>
            </a:lvl7pPr>
            <a:lvl8pPr marL="3657600" lvl="7" indent="-304800" algn="l">
              <a:lnSpc>
                <a:spcPct val="115000"/>
              </a:lnSpc>
              <a:spcBef>
                <a:spcPts val="1600"/>
              </a:spcBef>
              <a:spcAft>
                <a:spcPts val="0"/>
              </a:spcAft>
              <a:buSzPts val="1200"/>
              <a:buChar char="○"/>
              <a:defRPr sz="1200"/>
            </a:lvl8pPr>
            <a:lvl9pPr marL="4114800" lvl="8" indent="-304800" algn="l">
              <a:lnSpc>
                <a:spcPct val="115000"/>
              </a:lnSpc>
              <a:spcBef>
                <a:spcPts val="1600"/>
              </a:spcBef>
              <a:spcAft>
                <a:spcPts val="1600"/>
              </a:spcAft>
              <a:buSzPts val="1200"/>
              <a:buChar char="■"/>
              <a:defRPr sz="1200"/>
            </a:lvl9pPr>
          </a:lstStyle>
          <a:p>
            <a:endParaRPr/>
          </a:p>
        </p:txBody>
      </p:sp>
      <p:sp>
        <p:nvSpPr>
          <p:cNvPr id="23" name="Google Shape;23;p5"/>
          <p:cNvSpPr txBox="1">
            <a:spLocks noGrp="1"/>
          </p:cNvSpPr>
          <p:nvPr>
            <p:ph type="body" idx="2"/>
          </p:nvPr>
        </p:nvSpPr>
        <p:spPr>
          <a:xfrm>
            <a:off x="4832400" y="1152475"/>
            <a:ext cx="3999900" cy="3416400"/>
          </a:xfrm>
          <a:prstGeom prst="rect">
            <a:avLst/>
          </a:prstGeom>
          <a:noFill/>
          <a:ln>
            <a:noFill/>
          </a:ln>
        </p:spPr>
        <p:txBody>
          <a:bodyPr spcFirstLastPara="1" wrap="square" lIns="91425" tIns="91425" rIns="91425" bIns="91425" anchor="t" anchorCtr="0">
            <a:noAutofit/>
          </a:bodyPr>
          <a:lstStyle>
            <a:lvl1pPr marL="457200" lvl="0" indent="-317500" algn="l">
              <a:lnSpc>
                <a:spcPct val="115000"/>
              </a:lnSpc>
              <a:spcBef>
                <a:spcPts val="0"/>
              </a:spcBef>
              <a:spcAft>
                <a:spcPts val="0"/>
              </a:spcAft>
              <a:buSzPts val="1400"/>
              <a:buChar char="●"/>
              <a:defRPr sz="1400"/>
            </a:lvl1pPr>
            <a:lvl2pPr marL="914400" lvl="1" indent="-304800" algn="l">
              <a:lnSpc>
                <a:spcPct val="115000"/>
              </a:lnSpc>
              <a:spcBef>
                <a:spcPts val="1600"/>
              </a:spcBef>
              <a:spcAft>
                <a:spcPts val="0"/>
              </a:spcAft>
              <a:buSzPts val="1200"/>
              <a:buChar char="○"/>
              <a:defRPr sz="1200"/>
            </a:lvl2pPr>
            <a:lvl3pPr marL="1371600" lvl="2" indent="-304800" algn="l">
              <a:lnSpc>
                <a:spcPct val="115000"/>
              </a:lnSpc>
              <a:spcBef>
                <a:spcPts val="1600"/>
              </a:spcBef>
              <a:spcAft>
                <a:spcPts val="0"/>
              </a:spcAft>
              <a:buSzPts val="1200"/>
              <a:buChar char="■"/>
              <a:defRPr sz="1200"/>
            </a:lvl3pPr>
            <a:lvl4pPr marL="1828800" lvl="3" indent="-304800" algn="l">
              <a:lnSpc>
                <a:spcPct val="115000"/>
              </a:lnSpc>
              <a:spcBef>
                <a:spcPts val="1600"/>
              </a:spcBef>
              <a:spcAft>
                <a:spcPts val="0"/>
              </a:spcAft>
              <a:buSzPts val="1200"/>
              <a:buChar char="●"/>
              <a:defRPr sz="1200"/>
            </a:lvl4pPr>
            <a:lvl5pPr marL="2286000" lvl="4" indent="-304800" algn="l">
              <a:lnSpc>
                <a:spcPct val="115000"/>
              </a:lnSpc>
              <a:spcBef>
                <a:spcPts val="1600"/>
              </a:spcBef>
              <a:spcAft>
                <a:spcPts val="0"/>
              </a:spcAft>
              <a:buSzPts val="1200"/>
              <a:buChar char="○"/>
              <a:defRPr sz="1200"/>
            </a:lvl5pPr>
            <a:lvl6pPr marL="2743200" lvl="5" indent="-304800" algn="l">
              <a:lnSpc>
                <a:spcPct val="115000"/>
              </a:lnSpc>
              <a:spcBef>
                <a:spcPts val="1600"/>
              </a:spcBef>
              <a:spcAft>
                <a:spcPts val="0"/>
              </a:spcAft>
              <a:buSzPts val="1200"/>
              <a:buChar char="■"/>
              <a:defRPr sz="1200"/>
            </a:lvl6pPr>
            <a:lvl7pPr marL="3200400" lvl="6" indent="-304800" algn="l">
              <a:lnSpc>
                <a:spcPct val="115000"/>
              </a:lnSpc>
              <a:spcBef>
                <a:spcPts val="1600"/>
              </a:spcBef>
              <a:spcAft>
                <a:spcPts val="0"/>
              </a:spcAft>
              <a:buSzPts val="1200"/>
              <a:buChar char="●"/>
              <a:defRPr sz="1200"/>
            </a:lvl7pPr>
            <a:lvl8pPr marL="3657600" lvl="7" indent="-304800" algn="l">
              <a:lnSpc>
                <a:spcPct val="115000"/>
              </a:lnSpc>
              <a:spcBef>
                <a:spcPts val="1600"/>
              </a:spcBef>
              <a:spcAft>
                <a:spcPts val="0"/>
              </a:spcAft>
              <a:buSzPts val="1200"/>
              <a:buChar char="○"/>
              <a:defRPr sz="1200"/>
            </a:lvl8pPr>
            <a:lvl9pPr marL="4114800" lvl="8" indent="-304800" algn="l">
              <a:lnSpc>
                <a:spcPct val="115000"/>
              </a:lnSpc>
              <a:spcBef>
                <a:spcPts val="1600"/>
              </a:spcBef>
              <a:spcAft>
                <a:spcPts val="1600"/>
              </a:spcAft>
              <a:buSzPts val="1200"/>
              <a:buChar char="■"/>
              <a:defRPr sz="1200"/>
            </a:lvl9pPr>
          </a:lstStyle>
          <a:p>
            <a:endParaRPr/>
          </a:p>
        </p:txBody>
      </p:sp>
      <p:sp>
        <p:nvSpPr>
          <p:cNvPr id="24" name="Google Shape;24;p5"/>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555600"/>
            <a:ext cx="2808000" cy="755700"/>
          </a:xfrm>
          <a:prstGeom prst="rect">
            <a:avLst/>
          </a:prstGeom>
          <a:noFill/>
          <a:ln>
            <a:noFill/>
          </a:ln>
        </p:spPr>
        <p:txBody>
          <a:bodyPr spcFirstLastPara="1" wrap="square" lIns="91425" tIns="91425" rIns="91425" bIns="91425" anchor="b" anchorCtr="0">
            <a:noAutofit/>
          </a:bodyPr>
          <a:lstStyle>
            <a:lvl1pPr lvl="0" algn="l">
              <a:lnSpc>
                <a:spcPct val="100000"/>
              </a:lnSpc>
              <a:spcBef>
                <a:spcPts val="0"/>
              </a:spcBef>
              <a:spcAft>
                <a:spcPts val="0"/>
              </a:spcAft>
              <a:buSzPts val="2400"/>
              <a:buNone/>
              <a:defRPr sz="2400"/>
            </a:lvl1pPr>
            <a:lvl2pPr lvl="1" algn="l">
              <a:lnSpc>
                <a:spcPct val="100000"/>
              </a:lnSpc>
              <a:spcBef>
                <a:spcPts val="0"/>
              </a:spcBef>
              <a:spcAft>
                <a:spcPts val="0"/>
              </a:spcAft>
              <a:buSzPts val="2400"/>
              <a:buNone/>
              <a:defRPr sz="2400"/>
            </a:lvl2pPr>
            <a:lvl3pPr lvl="2" algn="l">
              <a:lnSpc>
                <a:spcPct val="100000"/>
              </a:lnSpc>
              <a:spcBef>
                <a:spcPts val="0"/>
              </a:spcBef>
              <a:spcAft>
                <a:spcPts val="0"/>
              </a:spcAft>
              <a:buSzPts val="2400"/>
              <a:buNone/>
              <a:defRPr sz="2400"/>
            </a:lvl3pPr>
            <a:lvl4pPr lvl="3" algn="l">
              <a:lnSpc>
                <a:spcPct val="100000"/>
              </a:lnSpc>
              <a:spcBef>
                <a:spcPts val="0"/>
              </a:spcBef>
              <a:spcAft>
                <a:spcPts val="0"/>
              </a:spcAft>
              <a:buSzPts val="2400"/>
              <a:buNone/>
              <a:defRPr sz="2400"/>
            </a:lvl4pPr>
            <a:lvl5pPr lvl="4" algn="l">
              <a:lnSpc>
                <a:spcPct val="100000"/>
              </a:lnSpc>
              <a:spcBef>
                <a:spcPts val="0"/>
              </a:spcBef>
              <a:spcAft>
                <a:spcPts val="0"/>
              </a:spcAft>
              <a:buSzPts val="2400"/>
              <a:buNone/>
              <a:defRPr sz="2400"/>
            </a:lvl5pPr>
            <a:lvl6pPr lvl="5" algn="l">
              <a:lnSpc>
                <a:spcPct val="100000"/>
              </a:lnSpc>
              <a:spcBef>
                <a:spcPts val="0"/>
              </a:spcBef>
              <a:spcAft>
                <a:spcPts val="0"/>
              </a:spcAft>
              <a:buSzPts val="2400"/>
              <a:buNone/>
              <a:defRPr sz="2400"/>
            </a:lvl6pPr>
            <a:lvl7pPr lvl="6" algn="l">
              <a:lnSpc>
                <a:spcPct val="100000"/>
              </a:lnSpc>
              <a:spcBef>
                <a:spcPts val="0"/>
              </a:spcBef>
              <a:spcAft>
                <a:spcPts val="0"/>
              </a:spcAft>
              <a:buSzPts val="2400"/>
              <a:buNone/>
              <a:defRPr sz="2400"/>
            </a:lvl7pPr>
            <a:lvl8pPr lvl="7" algn="l">
              <a:lnSpc>
                <a:spcPct val="100000"/>
              </a:lnSpc>
              <a:spcBef>
                <a:spcPts val="0"/>
              </a:spcBef>
              <a:spcAft>
                <a:spcPts val="0"/>
              </a:spcAft>
              <a:buSzPts val="2400"/>
              <a:buNone/>
              <a:defRPr sz="2400"/>
            </a:lvl8pPr>
            <a:lvl9pPr lvl="8" algn="l">
              <a:lnSpc>
                <a:spcPct val="100000"/>
              </a:lnSpc>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389600"/>
            <a:ext cx="2808000" cy="3179400"/>
          </a:xfrm>
          <a:prstGeom prst="rect">
            <a:avLst/>
          </a:prstGeom>
          <a:noFill/>
          <a:ln>
            <a:noFill/>
          </a:ln>
        </p:spPr>
        <p:txBody>
          <a:bodyPr spcFirstLastPara="1" wrap="square" lIns="91425" tIns="91425" rIns="91425" bIns="91425" anchor="t" anchorCtr="0">
            <a:noAutofit/>
          </a:bodyPr>
          <a:lstStyle>
            <a:lvl1pPr marL="457200" lvl="0" indent="-304800" algn="l">
              <a:lnSpc>
                <a:spcPct val="115000"/>
              </a:lnSpc>
              <a:spcBef>
                <a:spcPts val="0"/>
              </a:spcBef>
              <a:spcAft>
                <a:spcPts val="0"/>
              </a:spcAft>
              <a:buSzPts val="1200"/>
              <a:buChar char="●"/>
              <a:defRPr sz="1200"/>
            </a:lvl1pPr>
            <a:lvl2pPr marL="914400" lvl="1" indent="-304800" algn="l">
              <a:lnSpc>
                <a:spcPct val="115000"/>
              </a:lnSpc>
              <a:spcBef>
                <a:spcPts val="1600"/>
              </a:spcBef>
              <a:spcAft>
                <a:spcPts val="0"/>
              </a:spcAft>
              <a:buSzPts val="1200"/>
              <a:buChar char="○"/>
              <a:defRPr sz="1200"/>
            </a:lvl2pPr>
            <a:lvl3pPr marL="1371600" lvl="2" indent="-304800" algn="l">
              <a:lnSpc>
                <a:spcPct val="115000"/>
              </a:lnSpc>
              <a:spcBef>
                <a:spcPts val="1600"/>
              </a:spcBef>
              <a:spcAft>
                <a:spcPts val="0"/>
              </a:spcAft>
              <a:buSzPts val="1200"/>
              <a:buChar char="■"/>
              <a:defRPr sz="1200"/>
            </a:lvl3pPr>
            <a:lvl4pPr marL="1828800" lvl="3" indent="-304800" algn="l">
              <a:lnSpc>
                <a:spcPct val="115000"/>
              </a:lnSpc>
              <a:spcBef>
                <a:spcPts val="1600"/>
              </a:spcBef>
              <a:spcAft>
                <a:spcPts val="0"/>
              </a:spcAft>
              <a:buSzPts val="1200"/>
              <a:buChar char="●"/>
              <a:defRPr sz="1200"/>
            </a:lvl4pPr>
            <a:lvl5pPr marL="2286000" lvl="4" indent="-304800" algn="l">
              <a:lnSpc>
                <a:spcPct val="115000"/>
              </a:lnSpc>
              <a:spcBef>
                <a:spcPts val="1600"/>
              </a:spcBef>
              <a:spcAft>
                <a:spcPts val="0"/>
              </a:spcAft>
              <a:buSzPts val="1200"/>
              <a:buChar char="○"/>
              <a:defRPr sz="1200"/>
            </a:lvl5pPr>
            <a:lvl6pPr marL="2743200" lvl="5" indent="-304800" algn="l">
              <a:lnSpc>
                <a:spcPct val="115000"/>
              </a:lnSpc>
              <a:spcBef>
                <a:spcPts val="1600"/>
              </a:spcBef>
              <a:spcAft>
                <a:spcPts val="0"/>
              </a:spcAft>
              <a:buSzPts val="1200"/>
              <a:buChar char="■"/>
              <a:defRPr sz="1200"/>
            </a:lvl6pPr>
            <a:lvl7pPr marL="3200400" lvl="6" indent="-304800" algn="l">
              <a:lnSpc>
                <a:spcPct val="115000"/>
              </a:lnSpc>
              <a:spcBef>
                <a:spcPts val="1600"/>
              </a:spcBef>
              <a:spcAft>
                <a:spcPts val="0"/>
              </a:spcAft>
              <a:buSzPts val="1200"/>
              <a:buChar char="●"/>
              <a:defRPr sz="1200"/>
            </a:lvl7pPr>
            <a:lvl8pPr marL="3657600" lvl="7" indent="-304800" algn="l">
              <a:lnSpc>
                <a:spcPct val="115000"/>
              </a:lnSpc>
              <a:spcBef>
                <a:spcPts val="1600"/>
              </a:spcBef>
              <a:spcAft>
                <a:spcPts val="0"/>
              </a:spcAft>
              <a:buSzPts val="1200"/>
              <a:buChar char="○"/>
              <a:defRPr sz="1200"/>
            </a:lvl8pPr>
            <a:lvl9pPr marL="4114800" lvl="8" indent="-304800" algn="l">
              <a:lnSpc>
                <a:spcPct val="115000"/>
              </a:lnSpc>
              <a:spcBef>
                <a:spcPts val="1600"/>
              </a:spcBef>
              <a:spcAft>
                <a:spcPts val="1600"/>
              </a:spcAft>
              <a:buSzPts val="1200"/>
              <a:buChar char="■"/>
              <a:defRPr sz="1200"/>
            </a:lvl9pPr>
          </a:lstStyle>
          <a:p>
            <a:endParaRPr/>
          </a:p>
        </p:txBody>
      </p:sp>
      <p:sp>
        <p:nvSpPr>
          <p:cNvPr id="31" name="Google Shape;31;p7"/>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a:noFill/>
          <a:ln>
            <a:noFill/>
          </a:ln>
        </p:spPr>
        <p:txBody>
          <a:bodyPr spcFirstLastPara="1" wrap="square" lIns="91425" tIns="91425" rIns="91425" bIns="91425" anchor="ctr" anchorCtr="0">
            <a:noAutofit/>
          </a:bodyPr>
          <a:lstStyle>
            <a:lvl1pPr lvl="0" algn="l">
              <a:lnSpc>
                <a:spcPct val="100000"/>
              </a:lnSpc>
              <a:spcBef>
                <a:spcPts val="0"/>
              </a:spcBef>
              <a:spcAft>
                <a:spcPts val="0"/>
              </a:spcAft>
              <a:buSzPts val="4800"/>
              <a:buNone/>
              <a:defRPr sz="4800"/>
            </a:lvl1pPr>
            <a:lvl2pPr lvl="1" algn="l">
              <a:lnSpc>
                <a:spcPct val="100000"/>
              </a:lnSpc>
              <a:spcBef>
                <a:spcPts val="0"/>
              </a:spcBef>
              <a:spcAft>
                <a:spcPts val="0"/>
              </a:spcAft>
              <a:buSzPts val="4800"/>
              <a:buNone/>
              <a:defRPr sz="4800"/>
            </a:lvl2pPr>
            <a:lvl3pPr lvl="2" algn="l">
              <a:lnSpc>
                <a:spcPct val="100000"/>
              </a:lnSpc>
              <a:spcBef>
                <a:spcPts val="0"/>
              </a:spcBef>
              <a:spcAft>
                <a:spcPts val="0"/>
              </a:spcAft>
              <a:buSzPts val="4800"/>
              <a:buNone/>
              <a:defRPr sz="4800"/>
            </a:lvl3pPr>
            <a:lvl4pPr lvl="3" algn="l">
              <a:lnSpc>
                <a:spcPct val="100000"/>
              </a:lnSpc>
              <a:spcBef>
                <a:spcPts val="0"/>
              </a:spcBef>
              <a:spcAft>
                <a:spcPts val="0"/>
              </a:spcAft>
              <a:buSzPts val="4800"/>
              <a:buNone/>
              <a:defRPr sz="4800"/>
            </a:lvl4pPr>
            <a:lvl5pPr lvl="4" algn="l">
              <a:lnSpc>
                <a:spcPct val="100000"/>
              </a:lnSpc>
              <a:spcBef>
                <a:spcPts val="0"/>
              </a:spcBef>
              <a:spcAft>
                <a:spcPts val="0"/>
              </a:spcAft>
              <a:buSzPts val="4800"/>
              <a:buNone/>
              <a:defRPr sz="4800"/>
            </a:lvl5pPr>
            <a:lvl6pPr lvl="5" algn="l">
              <a:lnSpc>
                <a:spcPct val="100000"/>
              </a:lnSpc>
              <a:spcBef>
                <a:spcPts val="0"/>
              </a:spcBef>
              <a:spcAft>
                <a:spcPts val="0"/>
              </a:spcAft>
              <a:buSzPts val="4800"/>
              <a:buNone/>
              <a:defRPr sz="4800"/>
            </a:lvl6pPr>
            <a:lvl7pPr lvl="6" algn="l">
              <a:lnSpc>
                <a:spcPct val="100000"/>
              </a:lnSpc>
              <a:spcBef>
                <a:spcPts val="0"/>
              </a:spcBef>
              <a:spcAft>
                <a:spcPts val="0"/>
              </a:spcAft>
              <a:buSzPts val="4800"/>
              <a:buNone/>
              <a:defRPr sz="4800"/>
            </a:lvl7pPr>
            <a:lvl8pPr lvl="7" algn="l">
              <a:lnSpc>
                <a:spcPct val="100000"/>
              </a:lnSpc>
              <a:spcBef>
                <a:spcPts val="0"/>
              </a:spcBef>
              <a:spcAft>
                <a:spcPts val="0"/>
              </a:spcAft>
              <a:buSzPts val="4800"/>
              <a:buNone/>
              <a:defRPr sz="4800"/>
            </a:lvl8pPr>
            <a:lvl9pPr lvl="8" algn="l">
              <a:lnSpc>
                <a:spcPct val="100000"/>
              </a:lnSpc>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7" name="Google Shape;37;p9"/>
          <p:cNvSpPr txBox="1">
            <a:spLocks noGrp="1"/>
          </p:cNvSpPr>
          <p:nvPr>
            <p:ph type="title"/>
          </p:nvPr>
        </p:nvSpPr>
        <p:spPr>
          <a:xfrm>
            <a:off x="265500" y="1233175"/>
            <a:ext cx="4045200" cy="1482300"/>
          </a:xfrm>
          <a:prstGeom prst="rect">
            <a:avLst/>
          </a:prstGeom>
          <a:noFill/>
          <a:ln>
            <a:noFill/>
          </a:ln>
        </p:spPr>
        <p:txBody>
          <a:bodyPr spcFirstLastPara="1" wrap="square" lIns="91425" tIns="91425" rIns="91425" bIns="91425" anchor="b" anchorCtr="0">
            <a:noAutofit/>
          </a:bodyPr>
          <a:lstStyle>
            <a:lvl1pPr lvl="0" algn="ctr">
              <a:lnSpc>
                <a:spcPct val="100000"/>
              </a:lnSpc>
              <a:spcBef>
                <a:spcPts val="0"/>
              </a:spcBef>
              <a:spcAft>
                <a:spcPts val="0"/>
              </a:spcAft>
              <a:buSzPts val="4200"/>
              <a:buNone/>
              <a:defRPr sz="4200"/>
            </a:lvl1pPr>
            <a:lvl2pPr lvl="1" algn="ctr">
              <a:lnSpc>
                <a:spcPct val="100000"/>
              </a:lnSpc>
              <a:spcBef>
                <a:spcPts val="0"/>
              </a:spcBef>
              <a:spcAft>
                <a:spcPts val="0"/>
              </a:spcAft>
              <a:buSzPts val="4200"/>
              <a:buNone/>
              <a:defRPr sz="4200"/>
            </a:lvl2pPr>
            <a:lvl3pPr lvl="2" algn="ctr">
              <a:lnSpc>
                <a:spcPct val="100000"/>
              </a:lnSpc>
              <a:spcBef>
                <a:spcPts val="0"/>
              </a:spcBef>
              <a:spcAft>
                <a:spcPts val="0"/>
              </a:spcAft>
              <a:buSzPts val="4200"/>
              <a:buNone/>
              <a:defRPr sz="4200"/>
            </a:lvl3pPr>
            <a:lvl4pPr lvl="3" algn="ctr">
              <a:lnSpc>
                <a:spcPct val="100000"/>
              </a:lnSpc>
              <a:spcBef>
                <a:spcPts val="0"/>
              </a:spcBef>
              <a:spcAft>
                <a:spcPts val="0"/>
              </a:spcAft>
              <a:buSzPts val="4200"/>
              <a:buNone/>
              <a:defRPr sz="4200"/>
            </a:lvl4pPr>
            <a:lvl5pPr lvl="4" algn="ctr">
              <a:lnSpc>
                <a:spcPct val="100000"/>
              </a:lnSpc>
              <a:spcBef>
                <a:spcPts val="0"/>
              </a:spcBef>
              <a:spcAft>
                <a:spcPts val="0"/>
              </a:spcAft>
              <a:buSzPts val="4200"/>
              <a:buNone/>
              <a:defRPr sz="4200"/>
            </a:lvl5pPr>
            <a:lvl6pPr lvl="5" algn="ctr">
              <a:lnSpc>
                <a:spcPct val="100000"/>
              </a:lnSpc>
              <a:spcBef>
                <a:spcPts val="0"/>
              </a:spcBef>
              <a:spcAft>
                <a:spcPts val="0"/>
              </a:spcAft>
              <a:buSzPts val="4200"/>
              <a:buNone/>
              <a:defRPr sz="4200"/>
            </a:lvl6pPr>
            <a:lvl7pPr lvl="6" algn="ctr">
              <a:lnSpc>
                <a:spcPct val="100000"/>
              </a:lnSpc>
              <a:spcBef>
                <a:spcPts val="0"/>
              </a:spcBef>
              <a:spcAft>
                <a:spcPts val="0"/>
              </a:spcAft>
              <a:buSzPts val="4200"/>
              <a:buNone/>
              <a:defRPr sz="4200"/>
            </a:lvl7pPr>
            <a:lvl8pPr lvl="7" algn="ctr">
              <a:lnSpc>
                <a:spcPct val="100000"/>
              </a:lnSpc>
              <a:spcBef>
                <a:spcPts val="0"/>
              </a:spcBef>
              <a:spcAft>
                <a:spcPts val="0"/>
              </a:spcAft>
              <a:buSzPts val="4200"/>
              <a:buNone/>
              <a:defRPr sz="4200"/>
            </a:lvl8pPr>
            <a:lvl9pPr lvl="8" algn="ctr">
              <a:lnSpc>
                <a:spcPct val="100000"/>
              </a:lnSpc>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2803075"/>
            <a:ext cx="4045200" cy="12351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724075"/>
            <a:ext cx="3837000" cy="3695100"/>
          </a:xfrm>
          <a:prstGeom prst="rect">
            <a:avLst/>
          </a:prstGeom>
          <a:noFill/>
          <a:ln>
            <a:noFill/>
          </a:ln>
        </p:spPr>
        <p:txBody>
          <a:bodyPr spcFirstLastPara="1" wrap="square" lIns="91425" tIns="91425" rIns="91425" bIns="91425" anchor="ctr" anchorCtr="0">
            <a:noAutofit/>
          </a:bodyPr>
          <a:lstStyle>
            <a:lvl1pPr marL="457200" lvl="0" indent="-342900" algn="l">
              <a:lnSpc>
                <a:spcPct val="115000"/>
              </a:lnSpc>
              <a:spcBef>
                <a:spcPts val="0"/>
              </a:spcBef>
              <a:spcAft>
                <a:spcPts val="0"/>
              </a:spcAft>
              <a:buSzPts val="1800"/>
              <a:buChar char="●"/>
              <a:defRPr/>
            </a:lvl1pPr>
            <a:lvl2pPr marL="914400" lvl="1" indent="-317500" algn="l">
              <a:lnSpc>
                <a:spcPct val="115000"/>
              </a:lnSpc>
              <a:spcBef>
                <a:spcPts val="1600"/>
              </a:spcBef>
              <a:spcAft>
                <a:spcPts val="0"/>
              </a:spcAft>
              <a:buSzPts val="1400"/>
              <a:buChar char="○"/>
              <a:defRPr/>
            </a:lvl2pPr>
            <a:lvl3pPr marL="1371600" lvl="2" indent="-317500" algn="l">
              <a:lnSpc>
                <a:spcPct val="115000"/>
              </a:lnSpc>
              <a:spcBef>
                <a:spcPts val="1600"/>
              </a:spcBef>
              <a:spcAft>
                <a:spcPts val="0"/>
              </a:spcAft>
              <a:buSzPts val="1400"/>
              <a:buChar char="■"/>
              <a:defRPr/>
            </a:lvl3pPr>
            <a:lvl4pPr marL="1828800" lvl="3" indent="-317500" algn="l">
              <a:lnSpc>
                <a:spcPct val="115000"/>
              </a:lnSpc>
              <a:spcBef>
                <a:spcPts val="1600"/>
              </a:spcBef>
              <a:spcAft>
                <a:spcPts val="0"/>
              </a:spcAft>
              <a:buSzPts val="1400"/>
              <a:buChar char="●"/>
              <a:defRPr/>
            </a:lvl4pPr>
            <a:lvl5pPr marL="2286000" lvl="4" indent="-317500" algn="l">
              <a:lnSpc>
                <a:spcPct val="115000"/>
              </a:lnSpc>
              <a:spcBef>
                <a:spcPts val="1600"/>
              </a:spcBef>
              <a:spcAft>
                <a:spcPts val="0"/>
              </a:spcAft>
              <a:buSzPts val="1400"/>
              <a:buChar char="○"/>
              <a:defRPr/>
            </a:lvl5pPr>
            <a:lvl6pPr marL="2743200" lvl="5" indent="-317500" algn="l">
              <a:lnSpc>
                <a:spcPct val="115000"/>
              </a:lnSpc>
              <a:spcBef>
                <a:spcPts val="1600"/>
              </a:spcBef>
              <a:spcAft>
                <a:spcPts val="0"/>
              </a:spcAft>
              <a:buSzPts val="1400"/>
              <a:buChar char="■"/>
              <a:defRPr/>
            </a:lvl6pPr>
            <a:lvl7pPr marL="3200400" lvl="6" indent="-317500" algn="l">
              <a:lnSpc>
                <a:spcPct val="115000"/>
              </a:lnSpc>
              <a:spcBef>
                <a:spcPts val="1600"/>
              </a:spcBef>
              <a:spcAft>
                <a:spcPts val="0"/>
              </a:spcAft>
              <a:buSzPts val="1400"/>
              <a:buChar char="●"/>
              <a:defRPr/>
            </a:lvl7pPr>
            <a:lvl8pPr marL="3657600" lvl="7" indent="-317500" algn="l">
              <a:lnSpc>
                <a:spcPct val="115000"/>
              </a:lnSpc>
              <a:spcBef>
                <a:spcPts val="1600"/>
              </a:spcBef>
              <a:spcAft>
                <a:spcPts val="0"/>
              </a:spcAft>
              <a:buSzPts val="1400"/>
              <a:buChar char="○"/>
              <a:defRPr/>
            </a:lvl8pPr>
            <a:lvl9pPr marL="4114800" lvl="8" indent="-317500" algn="l">
              <a:lnSpc>
                <a:spcPct val="115000"/>
              </a:lnSpc>
              <a:spcBef>
                <a:spcPts val="1600"/>
              </a:spcBef>
              <a:spcAft>
                <a:spcPts val="1600"/>
              </a:spcAft>
              <a:buSzPts val="1400"/>
              <a:buChar char="■"/>
              <a:defRPr/>
            </a:lvl9pPr>
          </a:lstStyle>
          <a:p>
            <a:endParaRPr/>
          </a:p>
        </p:txBody>
      </p:sp>
      <p:sp>
        <p:nvSpPr>
          <p:cNvPr id="40" name="Google Shape;40;p9"/>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4230575"/>
            <a:ext cx="5998800" cy="605100"/>
          </a:xfrm>
          <a:prstGeom prst="rect">
            <a:avLst/>
          </a:prstGeom>
          <a:noFill/>
          <a:ln>
            <a:noFill/>
          </a:ln>
        </p:spPr>
        <p:txBody>
          <a:bodyPr spcFirstLastPara="1" wrap="square" lIns="91425" tIns="91425" rIns="91425" bIns="91425" anchor="ctr" anchorCtr="0">
            <a:noAutofit/>
          </a:bodyPr>
          <a:lstStyle>
            <a:lvl1pPr marL="457200" lvl="0" indent="-228600" algn="l">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marR="0" lvl="0"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marR="0" lvl="0" indent="-342900" algn="l" rtl="0">
              <a:lnSpc>
                <a:spcPct val="115000"/>
              </a:lnSpc>
              <a:spcBef>
                <a:spcPts val="0"/>
              </a:spcBef>
              <a:spcAft>
                <a:spcPts val="0"/>
              </a:spcAft>
              <a:buClr>
                <a:schemeClr val="dk2"/>
              </a:buClr>
              <a:buSzPts val="1800"/>
              <a:buFont typeface="Arial"/>
              <a:buChar char="●"/>
              <a:defRPr sz="1800" b="0" i="0" u="none" strike="noStrike" cap="none">
                <a:solidFill>
                  <a:schemeClr val="dk2"/>
                </a:solidFill>
                <a:latin typeface="Arial"/>
                <a:ea typeface="Arial"/>
                <a:cs typeface="Arial"/>
                <a:sym typeface="Arial"/>
              </a:defRPr>
            </a:lvl1pPr>
            <a:lvl2pPr marL="914400" marR="0" lvl="1"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2pPr>
            <a:lvl3pPr marL="1371600" marR="0" lvl="2"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3pPr>
            <a:lvl4pPr marL="1828800" marR="0" lvl="3"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4pPr>
            <a:lvl5pPr marL="2286000" marR="0" lvl="4"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5pPr>
            <a:lvl6pPr marL="2743200" marR="0" lvl="5"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6pPr>
            <a:lvl7pPr marL="3200400" marR="0" lvl="6"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7pPr>
            <a:lvl8pPr marL="3657600" marR="0" lvl="7"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8pPr>
            <a:lvl9pPr marL="4114800" marR="0" lvl="8" indent="-317500" algn="l" rtl="0">
              <a:lnSpc>
                <a:spcPct val="115000"/>
              </a:lnSpc>
              <a:spcBef>
                <a:spcPts val="1600"/>
              </a:spcBef>
              <a:spcAft>
                <a:spcPts val="1600"/>
              </a:spcAft>
              <a:buClr>
                <a:schemeClr val="dk2"/>
              </a:buClr>
              <a:buSzPts val="1400"/>
              <a:buFont typeface="Arial"/>
              <a:buChar char="■"/>
              <a:defRPr sz="1400" b="0" i="0" u="none" strike="noStrike" cap="none">
                <a:solidFill>
                  <a:schemeClr val="dk2"/>
                </a:solidFill>
                <a:latin typeface="Arial"/>
                <a:ea typeface="Arial"/>
                <a:cs typeface="Arial"/>
                <a:sym typeface="Aria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11.jpg"/><Relationship Id="rId4" Type="http://schemas.openxmlformats.org/officeDocument/2006/relationships/image" Target="../media/image10.jpg"/></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14.jpg"/><Relationship Id="rId5" Type="http://schemas.openxmlformats.org/officeDocument/2006/relationships/image" Target="../media/image13.jpg"/><Relationship Id="rId4" Type="http://schemas.openxmlformats.org/officeDocument/2006/relationships/image" Target="../media/image12.jpg"/></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4.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image" Target="../media/image16.jpg"/><Relationship Id="rId4" Type="http://schemas.openxmlformats.org/officeDocument/2006/relationships/image" Target="../media/image15.jpg"/></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6.xml"/><Relationship Id="rId1" Type="http://schemas.openxmlformats.org/officeDocument/2006/relationships/slideLayout" Target="../slideLayouts/slideLayout2.xml"/><Relationship Id="rId5" Type="http://schemas.openxmlformats.org/officeDocument/2006/relationships/image" Target="../media/image18.jpg"/><Relationship Id="rId4" Type="http://schemas.openxmlformats.org/officeDocument/2006/relationships/image" Target="../media/image17.jpg"/></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7.xml"/><Relationship Id="rId1" Type="http://schemas.openxmlformats.org/officeDocument/2006/relationships/slideLayout" Target="../slideLayouts/slideLayout2.xml"/><Relationship Id="rId5" Type="http://schemas.openxmlformats.org/officeDocument/2006/relationships/image" Target="../media/image20.jpg"/><Relationship Id="rId4" Type="http://schemas.openxmlformats.org/officeDocument/2006/relationships/image" Target="../media/image19.jpg"/></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8.xml"/><Relationship Id="rId1" Type="http://schemas.openxmlformats.org/officeDocument/2006/relationships/slideLayout" Target="../slideLayouts/slideLayout2.xml"/><Relationship Id="rId5" Type="http://schemas.openxmlformats.org/officeDocument/2006/relationships/image" Target="../media/image22.jpg"/><Relationship Id="rId4" Type="http://schemas.openxmlformats.org/officeDocument/2006/relationships/image" Target="../media/image21.jpg"/></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9.xml"/><Relationship Id="rId1" Type="http://schemas.openxmlformats.org/officeDocument/2006/relationships/slideLayout" Target="../slideLayouts/slideLayout2.xml"/><Relationship Id="rId5" Type="http://schemas.openxmlformats.org/officeDocument/2006/relationships/image" Target="../media/image24.jpg"/><Relationship Id="rId4" Type="http://schemas.openxmlformats.org/officeDocument/2006/relationships/image" Target="../media/image23.jp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2.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25.png"/></Relationships>
</file>

<file path=ppt/slides/_rels/slide2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4.xml"/><Relationship Id="rId1" Type="http://schemas.openxmlformats.org/officeDocument/2006/relationships/slideLayout" Target="../slideLayouts/slideLayout2.xml"/><Relationship Id="rId5" Type="http://schemas.openxmlformats.org/officeDocument/2006/relationships/image" Target="../media/image27.gif"/><Relationship Id="rId4" Type="http://schemas.openxmlformats.org/officeDocument/2006/relationships/image" Target="../media/image26.jpeg"/></Relationships>
</file>

<file path=ppt/slides/_rels/slide2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5.xml"/><Relationship Id="rId1" Type="http://schemas.openxmlformats.org/officeDocument/2006/relationships/slideLayout" Target="../slideLayouts/slideLayout2.xml"/><Relationship Id="rId5" Type="http://schemas.openxmlformats.org/officeDocument/2006/relationships/image" Target="../media/image28.jpeg"/><Relationship Id="rId4" Type="http://schemas.openxmlformats.org/officeDocument/2006/relationships/hyperlink" Target="https://www.youtube.com/watch?v=ct-20OESPJk" TargetMode="External"/></Relationships>
</file>

<file path=ppt/slides/_rels/slide2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image" Target="../media/image29.jpg"/></Relationships>
</file>

<file path=ppt/slides/_rels/slide2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7.xml"/><Relationship Id="rId1" Type="http://schemas.openxmlformats.org/officeDocument/2006/relationships/slideLayout" Target="../slideLayouts/slideLayout2.xml"/><Relationship Id="rId5" Type="http://schemas.openxmlformats.org/officeDocument/2006/relationships/image" Target="../media/image31.jpg"/><Relationship Id="rId4" Type="http://schemas.openxmlformats.org/officeDocument/2006/relationships/image" Target="../media/image30.jpg"/></Relationships>
</file>

<file path=ppt/slides/_rels/slide2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8.xml"/><Relationship Id="rId1" Type="http://schemas.openxmlformats.org/officeDocument/2006/relationships/slideLayout" Target="../slideLayouts/slideLayout2.xml"/><Relationship Id="rId4" Type="http://schemas.openxmlformats.org/officeDocument/2006/relationships/image" Target="../media/image32.jpg"/></Relationships>
</file>

<file path=ppt/slides/_rels/slide2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4.jpg"/></Relationships>
</file>

<file path=ppt/slides/_rels/slide3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comments" Target="../comments/comment1.xml"/><Relationship Id="rId5" Type="http://schemas.openxmlformats.org/officeDocument/2006/relationships/image" Target="../media/image6.jpg"/><Relationship Id="rId4" Type="http://schemas.openxmlformats.org/officeDocument/2006/relationships/image" Target="../media/image5.jpg"/></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8.jpg"/></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9.xml"/><Relationship Id="rId1" Type="http://schemas.openxmlformats.org/officeDocument/2006/relationships/slideLayout" Target="../slideLayouts/slideLayout1.xml"/><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pic>
        <p:nvPicPr>
          <p:cNvPr id="54" name="Google Shape;54;p13"/>
          <p:cNvPicPr preferRelativeResize="0"/>
          <p:nvPr/>
        </p:nvPicPr>
        <p:blipFill rotWithShape="1">
          <a:blip r:embed="rId3">
            <a:alphaModFix/>
          </a:blip>
          <a:srcRect/>
          <a:stretch/>
        </p:blipFill>
        <p:spPr>
          <a:xfrm>
            <a:off x="0" y="3777640"/>
            <a:ext cx="9144000" cy="1365860"/>
          </a:xfrm>
          <a:prstGeom prst="rect">
            <a:avLst/>
          </a:prstGeom>
          <a:noFill/>
          <a:ln>
            <a:noFill/>
          </a:ln>
        </p:spPr>
      </p:pic>
      <p:pic>
        <p:nvPicPr>
          <p:cNvPr id="55" name="Google Shape;55;p13"/>
          <p:cNvPicPr preferRelativeResize="0"/>
          <p:nvPr/>
        </p:nvPicPr>
        <p:blipFill rotWithShape="1">
          <a:blip r:embed="rId4">
            <a:alphaModFix/>
          </a:blip>
          <a:srcRect/>
          <a:stretch/>
        </p:blipFill>
        <p:spPr>
          <a:xfrm>
            <a:off x="7407274" y="104031"/>
            <a:ext cx="1578401" cy="783575"/>
          </a:xfrm>
          <a:prstGeom prst="rect">
            <a:avLst/>
          </a:prstGeom>
          <a:noFill/>
          <a:ln>
            <a:noFill/>
          </a:ln>
        </p:spPr>
      </p:pic>
      <p:sp>
        <p:nvSpPr>
          <p:cNvPr id="56" name="Google Shape;56;p13"/>
          <p:cNvSpPr txBox="1"/>
          <p:nvPr/>
        </p:nvSpPr>
        <p:spPr>
          <a:xfrm>
            <a:off x="222675" y="1606350"/>
            <a:ext cx="8763000" cy="1930800"/>
          </a:xfrm>
          <a:prstGeom prst="rect">
            <a:avLst/>
          </a:prstGeom>
          <a:noFill/>
          <a:ln>
            <a:noFill/>
          </a:ln>
        </p:spPr>
        <p:txBody>
          <a:bodyPr spcFirstLastPara="1" wrap="square" lIns="91425" tIns="91425" rIns="91425" bIns="91425" anchor="t" anchorCtr="0">
            <a:noAutofit/>
          </a:bodyPr>
          <a:lstStyle/>
          <a:p>
            <a:pPr lvl="0" algn="ctr">
              <a:buSzPts val="3100"/>
            </a:pPr>
            <a:r>
              <a:rPr lang="en-IN" sz="3000" b="1" dirty="0">
                <a:solidFill>
                  <a:srgbClr val="FF0000"/>
                </a:solidFill>
                <a:latin typeface="Calibri"/>
                <a:ea typeface="Calibri"/>
                <a:cs typeface="Calibri"/>
                <a:sym typeface="Calibri"/>
              </a:rPr>
              <a:t>CONSTITUTIONAL DESIGN</a:t>
            </a:r>
            <a:endParaRPr sz="2900" b="1" i="0" u="none" strike="noStrike" cap="none" dirty="0">
              <a:solidFill>
                <a:srgbClr val="FF0000"/>
              </a:solidFill>
              <a:latin typeface="Calibri"/>
              <a:ea typeface="Calibri"/>
              <a:cs typeface="Calibri"/>
              <a:sym typeface="Calibri"/>
            </a:endParaRPr>
          </a:p>
        </p:txBody>
      </p:sp>
      <p:sp>
        <p:nvSpPr>
          <p:cNvPr id="57" name="Google Shape;57;p13"/>
          <p:cNvSpPr txBox="1"/>
          <p:nvPr/>
        </p:nvSpPr>
        <p:spPr>
          <a:xfrm>
            <a:off x="5874275" y="98375"/>
            <a:ext cx="3176100" cy="1267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58" name="Google Shape;58;p13"/>
          <p:cNvSpPr txBox="1"/>
          <p:nvPr/>
        </p:nvSpPr>
        <p:spPr>
          <a:xfrm>
            <a:off x="2222175" y="2571738"/>
            <a:ext cx="6117594" cy="9669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b="1" dirty="0"/>
              <a:t>SUBJECT : (CIVICS)</a:t>
            </a:r>
            <a:endParaRPr b="1" dirty="0"/>
          </a:p>
          <a:p>
            <a:pPr marL="0" lvl="0" indent="0" algn="l" rtl="0">
              <a:spcBef>
                <a:spcPts val="0"/>
              </a:spcBef>
              <a:spcAft>
                <a:spcPts val="0"/>
              </a:spcAft>
              <a:buNone/>
            </a:pPr>
            <a:r>
              <a:rPr lang="en" b="1" dirty="0"/>
              <a:t>CHAPTER NUMBER: 2  P-1</a:t>
            </a:r>
            <a:endParaRPr b="1" dirty="0"/>
          </a:p>
          <a:p>
            <a:r>
              <a:rPr lang="en" b="1" dirty="0"/>
              <a:t>CHAPTER NAME : CONSTITUTIONAL DESIGN </a:t>
            </a:r>
            <a:endParaRPr lang="en-IN" b="1" dirty="0">
              <a:sym typeface="Calibri"/>
            </a:endParaRPr>
          </a:p>
          <a:p>
            <a:pPr marL="0" lvl="0" indent="0" algn="l" rtl="0">
              <a:spcBef>
                <a:spcPts val="0"/>
              </a:spcBef>
              <a:spcAft>
                <a:spcPts val="0"/>
              </a:spcAft>
              <a:buNone/>
            </a:pPr>
            <a:endParaRPr b="1"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69"/>
        <p:cNvGrpSpPr/>
        <p:nvPr/>
      </p:nvGrpSpPr>
      <p:grpSpPr>
        <a:xfrm>
          <a:off x="0" y="0"/>
          <a:ext cx="0" cy="0"/>
          <a:chOff x="0" y="0"/>
          <a:chExt cx="0" cy="0"/>
        </a:xfrm>
      </p:grpSpPr>
      <p:pic>
        <p:nvPicPr>
          <p:cNvPr id="70" name="Google Shape;70;p15"/>
          <p:cNvPicPr preferRelativeResize="0"/>
          <p:nvPr/>
        </p:nvPicPr>
        <p:blipFill rotWithShape="1">
          <a:blip r:embed="rId3">
            <a:alphaModFix/>
          </a:blip>
          <a:srcRect/>
          <a:stretch/>
        </p:blipFill>
        <p:spPr>
          <a:xfrm>
            <a:off x="7728449" y="220001"/>
            <a:ext cx="1232526" cy="611875"/>
          </a:xfrm>
          <a:prstGeom prst="rect">
            <a:avLst/>
          </a:prstGeom>
          <a:noFill/>
          <a:ln>
            <a:noFill/>
          </a:ln>
        </p:spPr>
      </p:pic>
      <p:sp>
        <p:nvSpPr>
          <p:cNvPr id="71" name="Google Shape;71;p15"/>
          <p:cNvSpPr txBox="1"/>
          <p:nvPr/>
        </p:nvSpPr>
        <p:spPr>
          <a:xfrm>
            <a:off x="272675" y="285050"/>
            <a:ext cx="8688300" cy="780900"/>
          </a:xfrm>
          <a:prstGeom prst="rect">
            <a:avLst/>
          </a:prstGeom>
          <a:noFill/>
          <a:ln>
            <a:noFill/>
          </a:ln>
        </p:spPr>
        <p:txBody>
          <a:bodyPr spcFirstLastPara="1" wrap="square" lIns="91425" tIns="91425" rIns="91425" bIns="91425" anchor="t" anchorCtr="0">
            <a:noAutofit/>
          </a:bodyPr>
          <a:lstStyle/>
          <a:p>
            <a:pPr>
              <a:buSzPts val="2200"/>
            </a:pPr>
            <a:r>
              <a:rPr lang="en-IN" sz="2200" b="1" dirty="0">
                <a:solidFill>
                  <a:srgbClr val="FF0000"/>
                </a:solidFill>
                <a:latin typeface="Calibri"/>
                <a:ea typeface="Calibri"/>
                <a:cs typeface="Calibri"/>
                <a:sym typeface="Calibri"/>
              </a:rPr>
              <a:t>CONSTITUTIONAL DESIGN</a:t>
            </a:r>
          </a:p>
          <a:p>
            <a:pPr lvl="0">
              <a:buSzPts val="2200"/>
            </a:pPr>
            <a:r>
              <a:rPr lang="en-US" sz="1800" b="1" dirty="0">
                <a:solidFill>
                  <a:schemeClr val="tx1"/>
                </a:solidFill>
                <a:latin typeface="Calibri" pitchFamily="34" charset="0"/>
              </a:rPr>
              <a:t>WHY DO WE NEED A CONSTITUTION? </a:t>
            </a:r>
          </a:p>
        </p:txBody>
      </p:sp>
      <p:sp>
        <p:nvSpPr>
          <p:cNvPr id="72" name="Google Shape;72;p15"/>
          <p:cNvSpPr txBox="1"/>
          <p:nvPr/>
        </p:nvSpPr>
        <p:spPr>
          <a:xfrm>
            <a:off x="272675" y="1282262"/>
            <a:ext cx="5128000" cy="3045038"/>
          </a:xfrm>
          <a:prstGeom prst="rect">
            <a:avLst/>
          </a:prstGeom>
          <a:noFill/>
          <a:ln>
            <a:noFill/>
          </a:ln>
        </p:spPr>
        <p:txBody>
          <a:bodyPr spcFirstLastPara="1" wrap="square" lIns="91425" tIns="91425" rIns="91425" bIns="91425" anchor="t" anchorCtr="0">
            <a:noAutofit/>
          </a:bodyPr>
          <a:lstStyle/>
          <a:p>
            <a:pPr>
              <a:spcAft>
                <a:spcPts val="1200"/>
              </a:spcAft>
              <a:buNone/>
            </a:pPr>
            <a:endParaRPr sz="1400" b="0" i="0" u="none" strike="noStrike" cap="none" dirty="0">
              <a:solidFill>
                <a:srgbClr val="000000"/>
              </a:solidFill>
              <a:latin typeface="Calibri"/>
              <a:ea typeface="Calibri"/>
              <a:cs typeface="Calibri"/>
              <a:sym typeface="Calibri"/>
            </a:endParaRPr>
          </a:p>
        </p:txBody>
      </p:sp>
      <p:sp>
        <p:nvSpPr>
          <p:cNvPr id="6" name="TextBox 5"/>
          <p:cNvSpPr txBox="1"/>
          <p:nvPr/>
        </p:nvSpPr>
        <p:spPr>
          <a:xfrm>
            <a:off x="342900" y="1209676"/>
            <a:ext cx="5505449" cy="3216265"/>
          </a:xfrm>
          <a:prstGeom prst="rect">
            <a:avLst/>
          </a:prstGeom>
          <a:noFill/>
        </p:spPr>
        <p:txBody>
          <a:bodyPr wrap="square" rtlCol="0">
            <a:spAutoFit/>
          </a:bodyPr>
          <a:lstStyle/>
          <a:p>
            <a:pPr>
              <a:lnSpc>
                <a:spcPct val="150000"/>
              </a:lnSpc>
            </a:pPr>
            <a:r>
              <a:rPr lang="en-IN" dirty="0">
                <a:latin typeface="Calibri" pitchFamily="34" charset="0"/>
                <a:cs typeface="Calibri" pitchFamily="34" charset="0"/>
              </a:rPr>
              <a:t>A constitution is necessary because:</a:t>
            </a:r>
          </a:p>
          <a:p>
            <a:pPr lvl="1">
              <a:lnSpc>
                <a:spcPct val="150000"/>
              </a:lnSpc>
              <a:buFont typeface="Wingdings" pitchFamily="2" charset="2"/>
              <a:buChar char="Ø"/>
            </a:pPr>
            <a:r>
              <a:rPr lang="en-IN" dirty="0">
                <a:latin typeface="Calibri" pitchFamily="34" charset="0"/>
                <a:cs typeface="Calibri" pitchFamily="34" charset="0"/>
              </a:rPr>
              <a:t> It generates a degree of trust &amp; coordination that is necessary for different kinds of people to live together.</a:t>
            </a:r>
          </a:p>
          <a:p>
            <a:pPr lvl="1">
              <a:lnSpc>
                <a:spcPct val="150000"/>
              </a:lnSpc>
              <a:buFont typeface="Wingdings" pitchFamily="2" charset="2"/>
              <a:buChar char="Ø"/>
            </a:pPr>
            <a:r>
              <a:rPr lang="en-IN" dirty="0">
                <a:latin typeface="Calibri" pitchFamily="34" charset="0"/>
                <a:cs typeface="Calibri" pitchFamily="34" charset="0"/>
              </a:rPr>
              <a:t> It specifies how the government will be constituted, who will have power to take which decisions.</a:t>
            </a:r>
          </a:p>
          <a:p>
            <a:pPr lvl="1">
              <a:lnSpc>
                <a:spcPct val="150000"/>
              </a:lnSpc>
              <a:buFont typeface="Wingdings" pitchFamily="2" charset="2"/>
              <a:buChar char="Ø"/>
            </a:pPr>
            <a:r>
              <a:rPr lang="en-IN" dirty="0">
                <a:latin typeface="Calibri" pitchFamily="34" charset="0"/>
                <a:cs typeface="Calibri" pitchFamily="34" charset="0"/>
              </a:rPr>
              <a:t> It lays down limits on the powers of the government &amp; tells us what are the rights of the citizen.</a:t>
            </a:r>
          </a:p>
          <a:p>
            <a:pPr lvl="1">
              <a:lnSpc>
                <a:spcPct val="150000"/>
              </a:lnSpc>
              <a:buFont typeface="Wingdings" pitchFamily="2" charset="2"/>
              <a:buChar char="Ø"/>
            </a:pPr>
            <a:r>
              <a:rPr lang="en-IN" dirty="0">
                <a:latin typeface="Calibri" pitchFamily="34" charset="0"/>
                <a:cs typeface="Calibri" pitchFamily="34" charset="0"/>
              </a:rPr>
              <a:t> It expresses the aspirations of the people about creating a good society.</a:t>
            </a:r>
          </a:p>
          <a:p>
            <a:pPr lvl="1"/>
            <a:endParaRPr lang="en-IN" dirty="0"/>
          </a:p>
        </p:txBody>
      </p:sp>
      <p:pic>
        <p:nvPicPr>
          <p:cNvPr id="3" name="Picture 2">
            <a:extLst>
              <a:ext uri="{FF2B5EF4-FFF2-40B4-BE49-F238E27FC236}">
                <a16:creationId xmlns:a16="http://schemas.microsoft.com/office/drawing/2014/main" id="{D8E05105-BD26-42E8-96AE-CB377CBEB100}"/>
              </a:ext>
            </a:extLst>
          </p:cNvPr>
          <p:cNvPicPr>
            <a:picLocks noChangeAspect="1"/>
          </p:cNvPicPr>
          <p:nvPr/>
        </p:nvPicPr>
        <p:blipFill>
          <a:blip r:embed="rId4"/>
          <a:stretch>
            <a:fillRect/>
          </a:stretch>
        </p:blipFill>
        <p:spPr>
          <a:xfrm>
            <a:off x="6037638" y="910728"/>
            <a:ext cx="2597944" cy="1906232"/>
          </a:xfrm>
          <a:prstGeom prst="rect">
            <a:avLst/>
          </a:prstGeom>
        </p:spPr>
      </p:pic>
      <p:pic>
        <p:nvPicPr>
          <p:cNvPr id="5" name="Picture 4">
            <a:extLst>
              <a:ext uri="{FF2B5EF4-FFF2-40B4-BE49-F238E27FC236}">
                <a16:creationId xmlns:a16="http://schemas.microsoft.com/office/drawing/2014/main" id="{E8912597-4B06-4447-8CC0-A1E52D5BFBFF}"/>
              </a:ext>
            </a:extLst>
          </p:cNvPr>
          <p:cNvPicPr>
            <a:picLocks noChangeAspect="1"/>
          </p:cNvPicPr>
          <p:nvPr/>
        </p:nvPicPr>
        <p:blipFill>
          <a:blip r:embed="rId5"/>
          <a:stretch>
            <a:fillRect/>
          </a:stretch>
        </p:blipFill>
        <p:spPr>
          <a:xfrm>
            <a:off x="5918574" y="3075649"/>
            <a:ext cx="2692433" cy="1847850"/>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69"/>
        <p:cNvGrpSpPr/>
        <p:nvPr/>
      </p:nvGrpSpPr>
      <p:grpSpPr>
        <a:xfrm>
          <a:off x="0" y="0"/>
          <a:ext cx="0" cy="0"/>
          <a:chOff x="0" y="0"/>
          <a:chExt cx="0" cy="0"/>
        </a:xfrm>
      </p:grpSpPr>
      <p:pic>
        <p:nvPicPr>
          <p:cNvPr id="70" name="Google Shape;70;p15"/>
          <p:cNvPicPr preferRelativeResize="0"/>
          <p:nvPr/>
        </p:nvPicPr>
        <p:blipFill rotWithShape="1">
          <a:blip r:embed="rId3">
            <a:alphaModFix/>
          </a:blip>
          <a:srcRect/>
          <a:stretch/>
        </p:blipFill>
        <p:spPr>
          <a:xfrm>
            <a:off x="7728449" y="141324"/>
            <a:ext cx="1232526" cy="611875"/>
          </a:xfrm>
          <a:prstGeom prst="rect">
            <a:avLst/>
          </a:prstGeom>
          <a:noFill/>
          <a:ln>
            <a:noFill/>
          </a:ln>
        </p:spPr>
      </p:pic>
      <p:sp>
        <p:nvSpPr>
          <p:cNvPr id="71" name="Google Shape;71;p15"/>
          <p:cNvSpPr txBox="1"/>
          <p:nvPr/>
        </p:nvSpPr>
        <p:spPr>
          <a:xfrm>
            <a:off x="272675" y="285050"/>
            <a:ext cx="8688300" cy="780900"/>
          </a:xfrm>
          <a:prstGeom prst="rect">
            <a:avLst/>
          </a:prstGeom>
          <a:noFill/>
          <a:ln>
            <a:noFill/>
          </a:ln>
        </p:spPr>
        <p:txBody>
          <a:bodyPr spcFirstLastPara="1" wrap="square" lIns="91425" tIns="91425" rIns="91425" bIns="91425" anchor="t" anchorCtr="0">
            <a:noAutofit/>
          </a:bodyPr>
          <a:lstStyle/>
          <a:p>
            <a:pPr>
              <a:buSzPts val="2200"/>
            </a:pPr>
            <a:r>
              <a:rPr lang="en-IN" sz="2200" b="1" dirty="0">
                <a:solidFill>
                  <a:srgbClr val="FF0000"/>
                </a:solidFill>
                <a:latin typeface="Calibri"/>
                <a:ea typeface="Calibri"/>
                <a:cs typeface="Calibri"/>
                <a:sym typeface="Calibri"/>
              </a:rPr>
              <a:t>CONSTITUTIONAL DESIGN</a:t>
            </a:r>
          </a:p>
          <a:p>
            <a:pPr lvl="0">
              <a:buSzPts val="2200"/>
            </a:pPr>
            <a:r>
              <a:rPr lang="en-US" sz="1800" b="1" dirty="0">
                <a:solidFill>
                  <a:schemeClr val="tx1"/>
                </a:solidFill>
                <a:latin typeface="Calibri" pitchFamily="34" charset="0"/>
              </a:rPr>
              <a:t>WHY DO WE NEED A CONSTITUTION? </a:t>
            </a:r>
          </a:p>
        </p:txBody>
      </p:sp>
      <p:sp>
        <p:nvSpPr>
          <p:cNvPr id="72" name="Google Shape;72;p15"/>
          <p:cNvSpPr txBox="1"/>
          <p:nvPr/>
        </p:nvSpPr>
        <p:spPr>
          <a:xfrm>
            <a:off x="272675" y="1282262"/>
            <a:ext cx="5128000" cy="3045038"/>
          </a:xfrm>
          <a:prstGeom prst="rect">
            <a:avLst/>
          </a:prstGeom>
          <a:noFill/>
          <a:ln>
            <a:noFill/>
          </a:ln>
        </p:spPr>
        <p:txBody>
          <a:bodyPr spcFirstLastPara="1" wrap="square" lIns="91425" tIns="91425" rIns="91425" bIns="91425" anchor="t" anchorCtr="0">
            <a:noAutofit/>
          </a:bodyPr>
          <a:lstStyle/>
          <a:p>
            <a:pPr>
              <a:spcAft>
                <a:spcPts val="1200"/>
              </a:spcAft>
              <a:buNone/>
            </a:pPr>
            <a:endParaRPr sz="1400" b="0" i="0" u="none" strike="noStrike" cap="none" dirty="0">
              <a:solidFill>
                <a:srgbClr val="000000"/>
              </a:solidFill>
              <a:latin typeface="Calibri"/>
              <a:ea typeface="Calibri"/>
              <a:cs typeface="Calibri"/>
              <a:sym typeface="Calibri"/>
            </a:endParaRPr>
          </a:p>
        </p:txBody>
      </p:sp>
      <p:sp>
        <p:nvSpPr>
          <p:cNvPr id="6" name="TextBox 5"/>
          <p:cNvSpPr txBox="1"/>
          <p:nvPr/>
        </p:nvSpPr>
        <p:spPr>
          <a:xfrm>
            <a:off x="342900" y="1209676"/>
            <a:ext cx="5505449" cy="380682"/>
          </a:xfrm>
          <a:prstGeom prst="rect">
            <a:avLst/>
          </a:prstGeom>
          <a:noFill/>
        </p:spPr>
        <p:txBody>
          <a:bodyPr wrap="square" rtlCol="0">
            <a:spAutoFit/>
          </a:bodyPr>
          <a:lstStyle/>
          <a:p>
            <a:pPr>
              <a:lnSpc>
                <a:spcPct val="150000"/>
              </a:lnSpc>
            </a:pPr>
            <a:r>
              <a:rPr lang="en-IN" dirty="0">
                <a:latin typeface="Calibri" pitchFamily="34" charset="0"/>
                <a:cs typeface="Calibri" pitchFamily="34" charset="0"/>
              </a:rPr>
              <a:t>A constitution</a:t>
            </a:r>
            <a:endParaRPr lang="en-IN" dirty="0"/>
          </a:p>
        </p:txBody>
      </p:sp>
      <p:pic>
        <p:nvPicPr>
          <p:cNvPr id="4" name="Picture 3">
            <a:extLst>
              <a:ext uri="{FF2B5EF4-FFF2-40B4-BE49-F238E27FC236}">
                <a16:creationId xmlns:a16="http://schemas.microsoft.com/office/drawing/2014/main" id="{8B365888-CFBC-4051-987A-7DCE46E8A27D}"/>
              </a:ext>
            </a:extLst>
          </p:cNvPr>
          <p:cNvPicPr>
            <a:picLocks noChangeAspect="1"/>
          </p:cNvPicPr>
          <p:nvPr/>
        </p:nvPicPr>
        <p:blipFill>
          <a:blip r:embed="rId4"/>
          <a:stretch>
            <a:fillRect/>
          </a:stretch>
        </p:blipFill>
        <p:spPr>
          <a:xfrm>
            <a:off x="272675" y="1282262"/>
            <a:ext cx="2670550" cy="2972452"/>
          </a:xfrm>
          <a:prstGeom prst="rect">
            <a:avLst/>
          </a:prstGeom>
        </p:spPr>
      </p:pic>
      <p:pic>
        <p:nvPicPr>
          <p:cNvPr id="8" name="Picture 7">
            <a:extLst>
              <a:ext uri="{FF2B5EF4-FFF2-40B4-BE49-F238E27FC236}">
                <a16:creationId xmlns:a16="http://schemas.microsoft.com/office/drawing/2014/main" id="{ED7C9339-585E-4A4C-9547-2A62612D12D8}"/>
              </a:ext>
            </a:extLst>
          </p:cNvPr>
          <p:cNvPicPr>
            <a:picLocks noChangeAspect="1"/>
          </p:cNvPicPr>
          <p:nvPr/>
        </p:nvPicPr>
        <p:blipFill>
          <a:blip r:embed="rId5"/>
          <a:stretch>
            <a:fillRect/>
          </a:stretch>
        </p:blipFill>
        <p:spPr>
          <a:xfrm>
            <a:off x="3240274" y="1265731"/>
            <a:ext cx="2608075" cy="2988983"/>
          </a:xfrm>
          <a:prstGeom prst="rect">
            <a:avLst/>
          </a:prstGeom>
        </p:spPr>
      </p:pic>
      <p:pic>
        <p:nvPicPr>
          <p:cNvPr id="10" name="Picture 9">
            <a:extLst>
              <a:ext uri="{FF2B5EF4-FFF2-40B4-BE49-F238E27FC236}">
                <a16:creationId xmlns:a16="http://schemas.microsoft.com/office/drawing/2014/main" id="{EF5C3633-AAE6-4563-B16E-4CCE4FAF5906}"/>
              </a:ext>
            </a:extLst>
          </p:cNvPr>
          <p:cNvPicPr>
            <a:picLocks noChangeAspect="1"/>
          </p:cNvPicPr>
          <p:nvPr/>
        </p:nvPicPr>
        <p:blipFill>
          <a:blip r:embed="rId6"/>
          <a:stretch>
            <a:fillRect/>
          </a:stretch>
        </p:blipFill>
        <p:spPr>
          <a:xfrm>
            <a:off x="6263250" y="1209676"/>
            <a:ext cx="2608075" cy="2538571"/>
          </a:xfrm>
          <a:prstGeom prst="rect">
            <a:avLst/>
          </a:prstGeom>
        </p:spPr>
      </p:pic>
    </p:spTree>
    <p:extLst>
      <p:ext uri="{BB962C8B-B14F-4D97-AF65-F5344CB8AC3E}">
        <p14:creationId xmlns:p14="http://schemas.microsoft.com/office/powerpoint/2010/main" val="316407013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69"/>
        <p:cNvGrpSpPr/>
        <p:nvPr/>
      </p:nvGrpSpPr>
      <p:grpSpPr>
        <a:xfrm>
          <a:off x="0" y="0"/>
          <a:ext cx="0" cy="0"/>
          <a:chOff x="0" y="0"/>
          <a:chExt cx="0" cy="0"/>
        </a:xfrm>
      </p:grpSpPr>
      <p:pic>
        <p:nvPicPr>
          <p:cNvPr id="70" name="Google Shape;70;p15"/>
          <p:cNvPicPr preferRelativeResize="0"/>
          <p:nvPr/>
        </p:nvPicPr>
        <p:blipFill rotWithShape="1">
          <a:blip r:embed="rId3">
            <a:alphaModFix/>
          </a:blip>
          <a:srcRect/>
          <a:stretch/>
        </p:blipFill>
        <p:spPr>
          <a:xfrm>
            <a:off x="7728449" y="285050"/>
            <a:ext cx="1232526" cy="611875"/>
          </a:xfrm>
          <a:prstGeom prst="rect">
            <a:avLst/>
          </a:prstGeom>
          <a:noFill/>
          <a:ln>
            <a:noFill/>
          </a:ln>
        </p:spPr>
      </p:pic>
      <p:sp>
        <p:nvSpPr>
          <p:cNvPr id="71" name="Google Shape;71;p15"/>
          <p:cNvSpPr txBox="1"/>
          <p:nvPr/>
        </p:nvSpPr>
        <p:spPr>
          <a:xfrm>
            <a:off x="272675" y="285050"/>
            <a:ext cx="8688300" cy="780900"/>
          </a:xfrm>
          <a:prstGeom prst="rect">
            <a:avLst/>
          </a:prstGeom>
          <a:noFill/>
          <a:ln>
            <a:noFill/>
          </a:ln>
        </p:spPr>
        <p:txBody>
          <a:bodyPr spcFirstLastPara="1" wrap="square" lIns="91425" tIns="91425" rIns="91425" bIns="91425" anchor="t" anchorCtr="0">
            <a:noAutofit/>
          </a:bodyPr>
          <a:lstStyle/>
          <a:p>
            <a:pPr>
              <a:buSzPts val="2200"/>
            </a:pPr>
            <a:r>
              <a:rPr lang="en-IN" sz="2200" b="1" dirty="0">
                <a:solidFill>
                  <a:srgbClr val="FF0000"/>
                </a:solidFill>
                <a:latin typeface="Calibri"/>
                <a:ea typeface="Calibri"/>
                <a:cs typeface="Calibri"/>
                <a:sym typeface="Calibri"/>
              </a:rPr>
              <a:t>CONSTITUTIONAL DESIGN</a:t>
            </a:r>
          </a:p>
          <a:p>
            <a:pPr>
              <a:buSzPts val="2200"/>
            </a:pPr>
            <a:r>
              <a:rPr lang="en-IN" sz="1800" b="1" dirty="0">
                <a:solidFill>
                  <a:schemeClr val="tx1"/>
                </a:solidFill>
                <a:latin typeface="Calibri"/>
                <a:ea typeface="Calibri"/>
                <a:cs typeface="Calibri"/>
                <a:sym typeface="Calibri"/>
              </a:rPr>
              <a:t>QUESTIONS</a:t>
            </a:r>
          </a:p>
        </p:txBody>
      </p:sp>
      <p:sp>
        <p:nvSpPr>
          <p:cNvPr id="72" name="Google Shape;72;p15"/>
          <p:cNvSpPr txBox="1"/>
          <p:nvPr/>
        </p:nvSpPr>
        <p:spPr>
          <a:xfrm>
            <a:off x="199518" y="938897"/>
            <a:ext cx="7588057" cy="3567031"/>
          </a:xfrm>
          <a:prstGeom prst="rect">
            <a:avLst/>
          </a:prstGeom>
          <a:noFill/>
          <a:ln>
            <a:noFill/>
          </a:ln>
        </p:spPr>
        <p:txBody>
          <a:bodyPr spcFirstLastPara="1" wrap="square" lIns="91425" tIns="91425" rIns="91425" bIns="91425" anchor="t" anchorCtr="0">
            <a:noAutofit/>
          </a:bodyPr>
          <a:lstStyle/>
          <a:p>
            <a:pPr>
              <a:lnSpc>
                <a:spcPct val="115000"/>
              </a:lnSpc>
            </a:pPr>
            <a:r>
              <a:rPr lang="en-US" sz="1200" dirty="0">
                <a:solidFill>
                  <a:srgbClr val="000000"/>
                </a:solidFill>
                <a:effectLst/>
                <a:latin typeface="Calibri" pitchFamily="34" charset="0"/>
                <a:ea typeface="Roboto" panose="02000000000000000000" pitchFamily="2" charset="0"/>
                <a:cs typeface="Calibri" pitchFamily="34" charset="0"/>
              </a:rPr>
              <a:t>1.</a:t>
            </a:r>
            <a:r>
              <a:rPr lang="en-IN" sz="1200" dirty="0">
                <a:solidFill>
                  <a:srgbClr val="000000"/>
                </a:solidFill>
                <a:effectLst/>
                <a:latin typeface="Roboto" panose="02000000000000000000" pitchFamily="2" charset="0"/>
                <a:ea typeface="Roboto" panose="02000000000000000000" pitchFamily="2" charset="0"/>
                <a:cs typeface="Roboto" panose="02000000000000000000" pitchFamily="2" charset="0"/>
              </a:rPr>
              <a:t>What is a constitution? </a:t>
            </a:r>
          </a:p>
          <a:p>
            <a:pPr>
              <a:lnSpc>
                <a:spcPct val="115000"/>
              </a:lnSpc>
            </a:pPr>
            <a:endParaRPr lang="en-IN" sz="1200" dirty="0">
              <a:solidFill>
                <a:srgbClr val="000000"/>
              </a:solidFill>
              <a:effectLst/>
              <a:latin typeface="Roboto" panose="02000000000000000000" pitchFamily="2" charset="0"/>
              <a:ea typeface="Roboto" panose="02000000000000000000" pitchFamily="2" charset="0"/>
              <a:cs typeface="Roboto" panose="02000000000000000000" pitchFamily="2" charset="0"/>
            </a:endParaRPr>
          </a:p>
          <a:p>
            <a:pPr>
              <a:lnSpc>
                <a:spcPct val="115000"/>
              </a:lnSpc>
            </a:pPr>
            <a:r>
              <a:rPr lang="en-IN" sz="1200" dirty="0">
                <a:latin typeface="Roboto" panose="02000000000000000000" pitchFamily="2" charset="0"/>
                <a:ea typeface="Roboto" panose="02000000000000000000" pitchFamily="2" charset="0"/>
                <a:cs typeface="Roboto" panose="02000000000000000000" pitchFamily="2" charset="0"/>
              </a:rPr>
              <a:t>2.</a:t>
            </a:r>
            <a:r>
              <a:rPr lang="en-IN" sz="1200" dirty="0">
                <a:solidFill>
                  <a:srgbClr val="000000"/>
                </a:solidFill>
                <a:effectLst/>
                <a:latin typeface="Roboto" panose="02000000000000000000" pitchFamily="2" charset="0"/>
                <a:ea typeface="Roboto" panose="02000000000000000000" pitchFamily="2" charset="0"/>
                <a:cs typeface="Roboto" panose="02000000000000000000" pitchFamily="2" charset="0"/>
              </a:rPr>
              <a:t>Why do we need a constitution?</a:t>
            </a:r>
          </a:p>
          <a:p>
            <a:pPr>
              <a:lnSpc>
                <a:spcPct val="115000"/>
              </a:lnSpc>
            </a:pPr>
            <a:r>
              <a:rPr lang="en-IN" sz="1200" dirty="0">
                <a:latin typeface="Roboto" panose="02000000000000000000" pitchFamily="2" charset="0"/>
                <a:ea typeface="Roboto" panose="02000000000000000000" pitchFamily="2" charset="0"/>
                <a:cs typeface="Roboto" panose="02000000000000000000" pitchFamily="2" charset="0"/>
              </a:rPr>
              <a:t>	</a:t>
            </a:r>
            <a:r>
              <a:rPr lang="en-IN" sz="1200" dirty="0">
                <a:solidFill>
                  <a:srgbClr val="000000"/>
                </a:solidFill>
                <a:effectLst/>
                <a:latin typeface="Roboto" panose="02000000000000000000" pitchFamily="2" charset="0"/>
                <a:ea typeface="Roboto" panose="02000000000000000000" pitchFamily="2" charset="0"/>
                <a:cs typeface="Roboto" panose="02000000000000000000" pitchFamily="2" charset="0"/>
              </a:rPr>
              <a:t>OR</a:t>
            </a:r>
            <a:endParaRPr lang="en-IN" sz="1200" dirty="0">
              <a:effectLst/>
              <a:latin typeface="Arial" panose="020B0604020202020204" pitchFamily="34" charset="0"/>
              <a:ea typeface="Arial" panose="020B0604020202020204" pitchFamily="34" charset="0"/>
            </a:endParaRPr>
          </a:p>
          <a:p>
            <a:r>
              <a:rPr lang="en-IN" sz="1200" dirty="0">
                <a:solidFill>
                  <a:srgbClr val="000000"/>
                </a:solidFill>
                <a:effectLst/>
                <a:latin typeface="Roboto" panose="02000000000000000000" pitchFamily="2" charset="0"/>
                <a:ea typeface="Roboto" panose="02000000000000000000" pitchFamily="2" charset="0"/>
                <a:cs typeface="Roboto" panose="02000000000000000000" pitchFamily="2" charset="0"/>
              </a:rPr>
              <a:t> Why do we need a constitution in a democracy? Explain any three reasons.</a:t>
            </a:r>
          </a:p>
          <a:p>
            <a:endParaRPr lang="en-IN" sz="1200" dirty="0">
              <a:latin typeface="Roboto" panose="02000000000000000000" pitchFamily="2" charset="0"/>
              <a:ea typeface="Roboto" panose="02000000000000000000" pitchFamily="2" charset="0"/>
              <a:cs typeface="Roboto" panose="02000000000000000000" pitchFamily="2" charset="0"/>
            </a:endParaRPr>
          </a:p>
          <a:p>
            <a:r>
              <a:rPr lang="en-US" sz="1200" dirty="0">
                <a:solidFill>
                  <a:srgbClr val="222222"/>
                </a:solidFill>
                <a:effectLst/>
                <a:latin typeface="Roboto" panose="02000000000000000000" pitchFamily="2" charset="0"/>
                <a:ea typeface="Times New Roman" panose="02020603050405020304" pitchFamily="18" charset="0"/>
                <a:cs typeface="Times New Roman" panose="02020603050405020304" pitchFamily="18" charset="0"/>
              </a:rPr>
              <a:t>3. What do you mean by political equality? </a:t>
            </a:r>
            <a:endParaRPr lang="en-IN" sz="1200" dirty="0">
              <a:latin typeface="Roboto" panose="02000000000000000000" pitchFamily="2" charset="0"/>
              <a:ea typeface="Roboto" panose="02000000000000000000" pitchFamily="2" charset="0"/>
              <a:cs typeface="Times New Roman" panose="02020603050405020304" pitchFamily="18" charset="0"/>
            </a:endParaRPr>
          </a:p>
          <a:p>
            <a:endParaRPr lang="en-IN" sz="1200" b="0" i="0" u="none" strike="noStrike" cap="none" dirty="0">
              <a:solidFill>
                <a:srgbClr val="000000"/>
              </a:solidFill>
              <a:latin typeface="Roboto" panose="02000000000000000000" pitchFamily="2" charset="0"/>
              <a:ea typeface="Roboto" panose="02000000000000000000" pitchFamily="2" charset="0"/>
              <a:cs typeface="Times New Roman" panose="02020603050405020304" pitchFamily="18" charset="0"/>
              <a:sym typeface="Calibri"/>
            </a:endParaRPr>
          </a:p>
          <a:p>
            <a:r>
              <a:rPr lang="en-US" sz="1200" dirty="0">
                <a:solidFill>
                  <a:srgbClr val="222222"/>
                </a:solidFill>
                <a:effectLst/>
                <a:latin typeface="Roboto" panose="02000000000000000000" pitchFamily="2" charset="0"/>
                <a:ea typeface="Times New Roman" panose="02020603050405020304" pitchFamily="18" charset="0"/>
                <a:cs typeface="Times New Roman" panose="02020603050405020304" pitchFamily="18" charset="0"/>
              </a:rPr>
              <a:t>4. What does the phrase ‘Service of India’ mean?</a:t>
            </a:r>
          </a:p>
          <a:p>
            <a:endParaRPr lang="en-US" sz="1200" dirty="0">
              <a:solidFill>
                <a:srgbClr val="222222"/>
              </a:solidFill>
              <a:effectLst/>
              <a:latin typeface="Roboto" panose="02000000000000000000" pitchFamily="2" charset="0"/>
              <a:ea typeface="Times New Roman" panose="02020603050405020304" pitchFamily="18" charset="0"/>
              <a:cs typeface="Times New Roman" panose="02020603050405020304" pitchFamily="18" charset="0"/>
            </a:endParaRPr>
          </a:p>
          <a:p>
            <a:r>
              <a:rPr lang="en-US" sz="1200" dirty="0">
                <a:latin typeface="Calibri" pitchFamily="34" charset="0"/>
                <a:cs typeface="Calibri" pitchFamily="34" charset="0"/>
              </a:rPr>
              <a:t>5. Who is known as the ‘Father of Indian Constitution’?</a:t>
            </a:r>
            <a:endParaRPr lang="en-IN" sz="1200" dirty="0">
              <a:effectLst/>
              <a:latin typeface="Calibri" panose="020F0502020204030204" pitchFamily="34" charset="0"/>
              <a:ea typeface="Times New Roman" panose="02020603050405020304" pitchFamily="18" charset="0"/>
              <a:cs typeface="Times New Roman" panose="02020603050405020304" pitchFamily="18" charset="0"/>
            </a:endParaRPr>
          </a:p>
          <a:p>
            <a:endParaRPr sz="1200" b="0" i="0" u="none" strike="noStrike" cap="none" dirty="0">
              <a:solidFill>
                <a:srgbClr val="000000"/>
              </a:solidFill>
              <a:latin typeface="Calibri" pitchFamily="34" charset="0"/>
              <a:ea typeface="Calibri"/>
              <a:cs typeface="Calibri" pitchFamily="34" charset="0"/>
              <a:sym typeface="Calibri"/>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76"/>
        <p:cNvGrpSpPr/>
        <p:nvPr/>
      </p:nvGrpSpPr>
      <p:grpSpPr>
        <a:xfrm>
          <a:off x="0" y="0"/>
          <a:ext cx="0" cy="0"/>
          <a:chOff x="0" y="0"/>
          <a:chExt cx="0" cy="0"/>
        </a:xfrm>
      </p:grpSpPr>
      <p:pic>
        <p:nvPicPr>
          <p:cNvPr id="77" name="Google Shape;77;p16"/>
          <p:cNvPicPr preferRelativeResize="0"/>
          <p:nvPr/>
        </p:nvPicPr>
        <p:blipFill rotWithShape="1">
          <a:blip r:embed="rId3">
            <a:alphaModFix/>
          </a:blip>
          <a:srcRect/>
          <a:stretch/>
        </p:blipFill>
        <p:spPr>
          <a:xfrm>
            <a:off x="7806362" y="131625"/>
            <a:ext cx="1232526" cy="611875"/>
          </a:xfrm>
          <a:prstGeom prst="rect">
            <a:avLst/>
          </a:prstGeom>
          <a:noFill/>
          <a:ln>
            <a:noFill/>
          </a:ln>
        </p:spPr>
      </p:pic>
      <p:sp>
        <p:nvSpPr>
          <p:cNvPr id="78" name="Google Shape;78;p16"/>
          <p:cNvSpPr txBox="1"/>
          <p:nvPr/>
        </p:nvSpPr>
        <p:spPr>
          <a:xfrm>
            <a:off x="621425" y="743500"/>
            <a:ext cx="7801200" cy="3562200"/>
          </a:xfrm>
          <a:prstGeom prst="rect">
            <a:avLst/>
          </a:prstGeom>
          <a:noFill/>
          <a:ln>
            <a:noFill/>
          </a:ln>
        </p:spPr>
        <p:txBody>
          <a:bodyPr spcFirstLastPara="1" wrap="square" lIns="91425" tIns="91425" rIns="91425" bIns="91425" anchor="ctr" anchorCtr="0">
            <a:noAutofit/>
          </a:bodyPr>
          <a:lstStyle/>
          <a:p>
            <a:pPr marL="457200" marR="0" lvl="0" indent="0" algn="ctr" rtl="0">
              <a:lnSpc>
                <a:spcPct val="115000"/>
              </a:lnSpc>
              <a:spcBef>
                <a:spcPts val="0"/>
              </a:spcBef>
              <a:spcAft>
                <a:spcPts val="0"/>
              </a:spcAft>
              <a:buClr>
                <a:srgbClr val="000000"/>
              </a:buClr>
              <a:buSzPts val="4000"/>
              <a:buFont typeface="Arial"/>
              <a:buNone/>
            </a:pPr>
            <a:r>
              <a:rPr lang="en" sz="4000" b="1" i="0" u="none" strike="noStrike" cap="none">
                <a:solidFill>
                  <a:srgbClr val="000000"/>
                </a:solidFill>
                <a:latin typeface="Arial"/>
                <a:ea typeface="Arial"/>
                <a:cs typeface="Arial"/>
                <a:sym typeface="Arial"/>
              </a:rPr>
              <a:t>THANKING YOU</a:t>
            </a:r>
            <a:endParaRPr sz="4000" b="1" i="0" u="none" strike="noStrike" cap="none">
              <a:solidFill>
                <a:srgbClr val="000000"/>
              </a:solidFill>
              <a:latin typeface="Arial"/>
              <a:ea typeface="Arial"/>
              <a:cs typeface="Arial"/>
              <a:sym typeface="Arial"/>
            </a:endParaRPr>
          </a:p>
          <a:p>
            <a:pPr marL="457200" marR="0" lvl="0" indent="0" algn="ctr" rtl="0">
              <a:lnSpc>
                <a:spcPct val="115000"/>
              </a:lnSpc>
              <a:spcBef>
                <a:spcPts val="0"/>
              </a:spcBef>
              <a:spcAft>
                <a:spcPts val="0"/>
              </a:spcAft>
              <a:buClr>
                <a:srgbClr val="000000"/>
              </a:buClr>
              <a:buSzPts val="4000"/>
              <a:buFont typeface="Arial"/>
              <a:buNone/>
            </a:pPr>
            <a:r>
              <a:rPr lang="en" sz="4000" b="1" i="0" u="none" strike="noStrike" cap="none">
                <a:solidFill>
                  <a:srgbClr val="FF0000"/>
                </a:solidFill>
                <a:latin typeface="Arial"/>
                <a:ea typeface="Arial"/>
                <a:cs typeface="Arial"/>
                <a:sym typeface="Arial"/>
              </a:rPr>
              <a:t>ODM EDUCATIONAL GROUP</a:t>
            </a:r>
            <a:endParaRPr sz="4000" b="1" i="0" u="none" strike="noStrike" cap="none">
              <a:solidFill>
                <a:srgbClr val="FF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extLst>
      <p:ext uri="{BB962C8B-B14F-4D97-AF65-F5344CB8AC3E}">
        <p14:creationId xmlns:p14="http://schemas.microsoft.com/office/powerpoint/2010/main" val="154639617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pic>
        <p:nvPicPr>
          <p:cNvPr id="54" name="Google Shape;54;p13"/>
          <p:cNvPicPr preferRelativeResize="0"/>
          <p:nvPr/>
        </p:nvPicPr>
        <p:blipFill rotWithShape="1">
          <a:blip r:embed="rId3">
            <a:alphaModFix/>
          </a:blip>
          <a:srcRect/>
          <a:stretch/>
        </p:blipFill>
        <p:spPr>
          <a:xfrm>
            <a:off x="0" y="3777640"/>
            <a:ext cx="9144000" cy="1365860"/>
          </a:xfrm>
          <a:prstGeom prst="rect">
            <a:avLst/>
          </a:prstGeom>
          <a:noFill/>
          <a:ln>
            <a:noFill/>
          </a:ln>
        </p:spPr>
      </p:pic>
      <p:pic>
        <p:nvPicPr>
          <p:cNvPr id="55" name="Google Shape;55;p13"/>
          <p:cNvPicPr preferRelativeResize="0"/>
          <p:nvPr/>
        </p:nvPicPr>
        <p:blipFill rotWithShape="1">
          <a:blip r:embed="rId4">
            <a:alphaModFix/>
          </a:blip>
          <a:srcRect/>
          <a:stretch/>
        </p:blipFill>
        <p:spPr>
          <a:xfrm>
            <a:off x="7471974" y="190493"/>
            <a:ext cx="1578401" cy="783575"/>
          </a:xfrm>
          <a:prstGeom prst="rect">
            <a:avLst/>
          </a:prstGeom>
          <a:noFill/>
          <a:ln>
            <a:noFill/>
          </a:ln>
        </p:spPr>
      </p:pic>
      <p:sp>
        <p:nvSpPr>
          <p:cNvPr id="56" name="Google Shape;56;p13"/>
          <p:cNvSpPr txBox="1"/>
          <p:nvPr/>
        </p:nvSpPr>
        <p:spPr>
          <a:xfrm>
            <a:off x="222675" y="1606350"/>
            <a:ext cx="8763000" cy="1930800"/>
          </a:xfrm>
          <a:prstGeom prst="rect">
            <a:avLst/>
          </a:prstGeom>
          <a:noFill/>
          <a:ln>
            <a:noFill/>
          </a:ln>
        </p:spPr>
        <p:txBody>
          <a:bodyPr spcFirstLastPara="1" wrap="square" lIns="91425" tIns="91425" rIns="91425" bIns="91425" anchor="t" anchorCtr="0">
            <a:noAutofit/>
          </a:bodyPr>
          <a:lstStyle/>
          <a:p>
            <a:pPr lvl="0" algn="ctr">
              <a:buSzPts val="3100"/>
            </a:pPr>
            <a:r>
              <a:rPr lang="en-IN" sz="3000" b="1" dirty="0">
                <a:solidFill>
                  <a:srgbClr val="FF0000"/>
                </a:solidFill>
                <a:latin typeface="Calibri"/>
                <a:ea typeface="Calibri"/>
                <a:cs typeface="Calibri"/>
                <a:sym typeface="Calibri"/>
              </a:rPr>
              <a:t>CONSTITUTIONAL DESIGN</a:t>
            </a:r>
            <a:endParaRPr sz="2900" b="1" i="0" u="none" strike="noStrike" cap="none" dirty="0">
              <a:solidFill>
                <a:srgbClr val="FF0000"/>
              </a:solidFill>
              <a:latin typeface="Calibri"/>
              <a:ea typeface="Calibri"/>
              <a:cs typeface="Calibri"/>
              <a:sym typeface="Calibri"/>
            </a:endParaRPr>
          </a:p>
        </p:txBody>
      </p:sp>
      <p:sp>
        <p:nvSpPr>
          <p:cNvPr id="57" name="Google Shape;57;p13"/>
          <p:cNvSpPr txBox="1"/>
          <p:nvPr/>
        </p:nvSpPr>
        <p:spPr>
          <a:xfrm>
            <a:off x="5874275" y="98375"/>
            <a:ext cx="3176100" cy="1267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58" name="Google Shape;58;p13"/>
          <p:cNvSpPr txBox="1"/>
          <p:nvPr/>
        </p:nvSpPr>
        <p:spPr>
          <a:xfrm>
            <a:off x="2222175" y="2571738"/>
            <a:ext cx="6117594" cy="9669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b="1" dirty="0"/>
              <a:t>SUBJECT : (CIVICS)</a:t>
            </a:r>
            <a:endParaRPr b="1" dirty="0"/>
          </a:p>
          <a:p>
            <a:pPr marL="0" lvl="0" indent="0" algn="l" rtl="0">
              <a:spcBef>
                <a:spcPts val="0"/>
              </a:spcBef>
              <a:spcAft>
                <a:spcPts val="0"/>
              </a:spcAft>
              <a:buNone/>
            </a:pPr>
            <a:r>
              <a:rPr lang="en" b="1" dirty="0"/>
              <a:t>CHAPTER NUMBER: 2  P-3</a:t>
            </a:r>
            <a:endParaRPr b="1" dirty="0"/>
          </a:p>
          <a:p>
            <a:r>
              <a:rPr lang="en" b="1" dirty="0"/>
              <a:t>CHAPTER NAME : CONSTITUTIONAL DESIGN </a:t>
            </a:r>
            <a:endParaRPr lang="en-IN" b="1" dirty="0">
              <a:sym typeface="Calibri"/>
            </a:endParaRPr>
          </a:p>
          <a:p>
            <a:pPr marL="0" lvl="0" indent="0" algn="l" rtl="0">
              <a:spcBef>
                <a:spcPts val="0"/>
              </a:spcBef>
              <a:spcAft>
                <a:spcPts val="0"/>
              </a:spcAft>
              <a:buNone/>
            </a:pPr>
            <a:endParaRPr b="1" dirty="0"/>
          </a:p>
        </p:txBody>
      </p:sp>
    </p:spTree>
    <p:extLst>
      <p:ext uri="{BB962C8B-B14F-4D97-AF65-F5344CB8AC3E}">
        <p14:creationId xmlns:p14="http://schemas.microsoft.com/office/powerpoint/2010/main" val="13181948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69"/>
        <p:cNvGrpSpPr/>
        <p:nvPr/>
      </p:nvGrpSpPr>
      <p:grpSpPr>
        <a:xfrm>
          <a:off x="0" y="0"/>
          <a:ext cx="0" cy="0"/>
          <a:chOff x="0" y="0"/>
          <a:chExt cx="0" cy="0"/>
        </a:xfrm>
      </p:grpSpPr>
      <p:pic>
        <p:nvPicPr>
          <p:cNvPr id="70" name="Google Shape;70;p15"/>
          <p:cNvPicPr preferRelativeResize="0"/>
          <p:nvPr/>
        </p:nvPicPr>
        <p:blipFill rotWithShape="1">
          <a:blip r:embed="rId3">
            <a:alphaModFix/>
          </a:blip>
          <a:srcRect/>
          <a:stretch/>
        </p:blipFill>
        <p:spPr>
          <a:xfrm>
            <a:off x="7638799" y="218831"/>
            <a:ext cx="1232526" cy="611875"/>
          </a:xfrm>
          <a:prstGeom prst="rect">
            <a:avLst/>
          </a:prstGeom>
          <a:noFill/>
          <a:ln>
            <a:noFill/>
          </a:ln>
        </p:spPr>
      </p:pic>
      <p:sp>
        <p:nvSpPr>
          <p:cNvPr id="71" name="Google Shape;71;p15"/>
          <p:cNvSpPr txBox="1"/>
          <p:nvPr/>
        </p:nvSpPr>
        <p:spPr>
          <a:xfrm>
            <a:off x="272675" y="285050"/>
            <a:ext cx="8688300" cy="780900"/>
          </a:xfrm>
          <a:prstGeom prst="rect">
            <a:avLst/>
          </a:prstGeom>
          <a:noFill/>
          <a:ln>
            <a:noFill/>
          </a:ln>
        </p:spPr>
        <p:txBody>
          <a:bodyPr spcFirstLastPara="1" wrap="square" lIns="91425" tIns="91425" rIns="91425" bIns="91425" anchor="t" anchorCtr="0">
            <a:noAutofit/>
          </a:bodyPr>
          <a:lstStyle/>
          <a:p>
            <a:pPr>
              <a:buSzPts val="2200"/>
            </a:pPr>
            <a:r>
              <a:rPr lang="en-IN" sz="2200" b="1" dirty="0">
                <a:solidFill>
                  <a:srgbClr val="FF0000"/>
                </a:solidFill>
                <a:latin typeface="Calibri"/>
                <a:ea typeface="Calibri"/>
                <a:cs typeface="Calibri"/>
                <a:sym typeface="Calibri"/>
              </a:rPr>
              <a:t>CONSTITUTIONAL DESIGN</a:t>
            </a:r>
          </a:p>
          <a:p>
            <a:pPr lvl="0">
              <a:buSzPts val="2200"/>
            </a:pPr>
            <a:r>
              <a:rPr lang="en-US" sz="1800" b="1" dirty="0">
                <a:solidFill>
                  <a:schemeClr val="tx1"/>
                </a:solidFill>
                <a:latin typeface="Calibri" pitchFamily="34" charset="0"/>
              </a:rPr>
              <a:t>MAKING OF INDIAN CONSTITUTION </a:t>
            </a:r>
          </a:p>
        </p:txBody>
      </p:sp>
      <p:sp>
        <p:nvSpPr>
          <p:cNvPr id="72" name="Google Shape;72;p15"/>
          <p:cNvSpPr txBox="1"/>
          <p:nvPr/>
        </p:nvSpPr>
        <p:spPr>
          <a:xfrm>
            <a:off x="237505" y="1057936"/>
            <a:ext cx="5891834" cy="3433681"/>
          </a:xfrm>
          <a:prstGeom prst="rect">
            <a:avLst/>
          </a:prstGeom>
          <a:noFill/>
          <a:ln>
            <a:noFill/>
          </a:ln>
        </p:spPr>
        <p:txBody>
          <a:bodyPr spcFirstLastPara="1" wrap="square" lIns="91425" tIns="91425" rIns="91425" bIns="91425" anchor="t" anchorCtr="0">
            <a:noAutofit/>
          </a:bodyPr>
          <a:lstStyle/>
          <a:p>
            <a:pPr marL="228600" indent="-228600">
              <a:lnSpc>
                <a:spcPct val="150000"/>
              </a:lnSpc>
              <a:buFont typeface="Arial" pitchFamily="34" charset="0"/>
              <a:buChar char="•"/>
            </a:pPr>
            <a:r>
              <a:rPr lang="en-US" dirty="0">
                <a:latin typeface="Calibri" pitchFamily="34" charset="0"/>
                <a:cs typeface="Calibri" pitchFamily="34" charset="0"/>
              </a:rPr>
              <a:t>The Indian Constitution was made under difficult Circumstances.</a:t>
            </a:r>
          </a:p>
          <a:p>
            <a:pPr marL="228600" indent="-228600">
              <a:lnSpc>
                <a:spcPct val="150000"/>
              </a:lnSpc>
              <a:buFont typeface="Arial" pitchFamily="34" charset="0"/>
              <a:buChar char="•"/>
            </a:pPr>
            <a:r>
              <a:rPr lang="en-US" dirty="0">
                <a:latin typeface="Calibri" pitchFamily="34" charset="0"/>
                <a:cs typeface="Calibri" pitchFamily="34" charset="0"/>
              </a:rPr>
              <a:t> India was huge and diverse country.</a:t>
            </a:r>
          </a:p>
          <a:p>
            <a:pPr marL="228600" indent="-228600">
              <a:lnSpc>
                <a:spcPct val="150000"/>
              </a:lnSpc>
              <a:buFont typeface="Arial" pitchFamily="34" charset="0"/>
              <a:buChar char="•"/>
            </a:pPr>
            <a:r>
              <a:rPr lang="en-US" dirty="0">
                <a:latin typeface="Calibri" pitchFamily="34" charset="0"/>
                <a:cs typeface="Calibri" pitchFamily="34" charset="0"/>
              </a:rPr>
              <a:t>The consensus of creating Indian Constitution had evolved during the freedom struggle.</a:t>
            </a:r>
          </a:p>
          <a:p>
            <a:pPr marL="228600" indent="-228600">
              <a:lnSpc>
                <a:spcPct val="150000"/>
              </a:lnSpc>
              <a:buFont typeface="Arial" pitchFamily="34" charset="0"/>
              <a:buChar char="•"/>
            </a:pPr>
            <a:r>
              <a:rPr lang="en-IN" dirty="0">
                <a:latin typeface="Calibri" pitchFamily="34" charset="0"/>
                <a:cs typeface="Calibri" pitchFamily="34" charset="0"/>
              </a:rPr>
              <a:t> In 1928, </a:t>
            </a:r>
            <a:r>
              <a:rPr lang="en-IN" dirty="0" err="1">
                <a:latin typeface="Calibri" pitchFamily="34" charset="0"/>
                <a:cs typeface="Calibri" pitchFamily="34" charset="0"/>
              </a:rPr>
              <a:t>Motilal</a:t>
            </a:r>
            <a:r>
              <a:rPr lang="en-IN" dirty="0">
                <a:latin typeface="Calibri" pitchFamily="34" charset="0"/>
                <a:cs typeface="Calibri" pitchFamily="34" charset="0"/>
              </a:rPr>
              <a:t> Nehru and eight other Congress leaders drafted a constitution for India.</a:t>
            </a:r>
          </a:p>
          <a:p>
            <a:pPr marL="228600" indent="-228600">
              <a:lnSpc>
                <a:spcPct val="150000"/>
              </a:lnSpc>
              <a:buFont typeface="Arial" pitchFamily="34" charset="0"/>
              <a:buChar char="•"/>
            </a:pPr>
            <a:r>
              <a:rPr lang="en-IN" dirty="0">
                <a:latin typeface="Calibri" pitchFamily="34" charset="0"/>
                <a:cs typeface="Calibri" pitchFamily="34" charset="0"/>
              </a:rPr>
              <a:t> In 1931, the resolution at the Karachi session of the Indian National Congress dwelt on how independent India’s constitution should look like.</a:t>
            </a:r>
          </a:p>
          <a:p>
            <a:pPr marL="228600" indent="-228600">
              <a:lnSpc>
                <a:spcPct val="150000"/>
              </a:lnSpc>
              <a:buFont typeface="Arial" pitchFamily="34" charset="0"/>
              <a:buChar char="•"/>
            </a:pPr>
            <a:r>
              <a:rPr lang="en-US" dirty="0">
                <a:latin typeface="Calibri" pitchFamily="34" charset="0"/>
                <a:cs typeface="Calibri" pitchFamily="34" charset="0"/>
              </a:rPr>
              <a:t>In 1937 election for provincial legislatures and Ministers were held all over British India.</a:t>
            </a:r>
            <a:endParaRPr lang="en-IN" dirty="0">
              <a:latin typeface="Calibri" pitchFamily="34" charset="0"/>
              <a:cs typeface="Calibri" pitchFamily="34" charset="0"/>
            </a:endParaRPr>
          </a:p>
          <a:p>
            <a:pPr>
              <a:buFont typeface="Wingdings" pitchFamily="2" charset="2"/>
              <a:buChar char="Ø"/>
            </a:pPr>
            <a:endParaRPr lang="en-US" dirty="0">
              <a:latin typeface="Calibri" pitchFamily="34" charset="0"/>
              <a:cs typeface="Calibri" pitchFamily="34" charset="0"/>
            </a:endParaRPr>
          </a:p>
          <a:p>
            <a:pPr marL="266700" lvl="0" indent="-266700">
              <a:buFont typeface="Wingdings" pitchFamily="2" charset="2"/>
              <a:buChar char="Ø"/>
            </a:pPr>
            <a:endParaRPr b="0" i="0" u="none" strike="noStrike" cap="none" dirty="0">
              <a:solidFill>
                <a:srgbClr val="000000"/>
              </a:solidFill>
              <a:latin typeface="Calibri" pitchFamily="34" charset="0"/>
              <a:ea typeface="Calibri"/>
              <a:cs typeface="Calibri" pitchFamily="34" charset="0"/>
              <a:sym typeface="Calibri"/>
            </a:endParaRPr>
          </a:p>
        </p:txBody>
      </p:sp>
      <p:pic>
        <p:nvPicPr>
          <p:cNvPr id="3" name="Picture 2">
            <a:extLst>
              <a:ext uri="{FF2B5EF4-FFF2-40B4-BE49-F238E27FC236}">
                <a16:creationId xmlns:a16="http://schemas.microsoft.com/office/drawing/2014/main" id="{ADDCCC12-CF73-4327-8211-F010EFE39BA7}"/>
              </a:ext>
            </a:extLst>
          </p:cNvPr>
          <p:cNvPicPr>
            <a:picLocks noChangeAspect="1"/>
          </p:cNvPicPr>
          <p:nvPr/>
        </p:nvPicPr>
        <p:blipFill>
          <a:blip r:embed="rId4"/>
          <a:stretch>
            <a:fillRect/>
          </a:stretch>
        </p:blipFill>
        <p:spPr>
          <a:xfrm>
            <a:off x="5679606" y="218831"/>
            <a:ext cx="1847850" cy="2309813"/>
          </a:xfrm>
          <a:prstGeom prst="rect">
            <a:avLst/>
          </a:prstGeom>
        </p:spPr>
      </p:pic>
      <p:pic>
        <p:nvPicPr>
          <p:cNvPr id="6" name="Picture 5">
            <a:extLst>
              <a:ext uri="{FF2B5EF4-FFF2-40B4-BE49-F238E27FC236}">
                <a16:creationId xmlns:a16="http://schemas.microsoft.com/office/drawing/2014/main" id="{59A6CF5E-07FA-4AB4-B64D-5F14F815FE19}"/>
              </a:ext>
            </a:extLst>
          </p:cNvPr>
          <p:cNvPicPr>
            <a:picLocks noChangeAspect="1"/>
          </p:cNvPicPr>
          <p:nvPr/>
        </p:nvPicPr>
        <p:blipFill>
          <a:blip r:embed="rId5"/>
          <a:stretch>
            <a:fillRect/>
          </a:stretch>
        </p:blipFill>
        <p:spPr>
          <a:xfrm>
            <a:off x="6567236" y="2257424"/>
            <a:ext cx="2143125" cy="2143125"/>
          </a:xfrm>
          <a:prstGeom prst="rect">
            <a:avLst/>
          </a:prstGeom>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69"/>
        <p:cNvGrpSpPr/>
        <p:nvPr/>
      </p:nvGrpSpPr>
      <p:grpSpPr>
        <a:xfrm>
          <a:off x="0" y="0"/>
          <a:ext cx="0" cy="0"/>
          <a:chOff x="0" y="0"/>
          <a:chExt cx="0" cy="0"/>
        </a:xfrm>
      </p:grpSpPr>
      <p:pic>
        <p:nvPicPr>
          <p:cNvPr id="70" name="Google Shape;70;p15"/>
          <p:cNvPicPr preferRelativeResize="0"/>
          <p:nvPr/>
        </p:nvPicPr>
        <p:blipFill rotWithShape="1">
          <a:blip r:embed="rId3">
            <a:alphaModFix/>
          </a:blip>
          <a:srcRect/>
          <a:stretch/>
        </p:blipFill>
        <p:spPr>
          <a:xfrm>
            <a:off x="7561036" y="86782"/>
            <a:ext cx="1232526" cy="611875"/>
          </a:xfrm>
          <a:prstGeom prst="rect">
            <a:avLst/>
          </a:prstGeom>
          <a:noFill/>
          <a:ln>
            <a:noFill/>
          </a:ln>
        </p:spPr>
      </p:pic>
      <p:sp>
        <p:nvSpPr>
          <p:cNvPr id="71" name="Google Shape;71;p15"/>
          <p:cNvSpPr txBox="1"/>
          <p:nvPr/>
        </p:nvSpPr>
        <p:spPr>
          <a:xfrm>
            <a:off x="272675" y="284844"/>
            <a:ext cx="8688300" cy="780900"/>
          </a:xfrm>
          <a:prstGeom prst="rect">
            <a:avLst/>
          </a:prstGeom>
          <a:noFill/>
          <a:ln>
            <a:noFill/>
          </a:ln>
        </p:spPr>
        <p:txBody>
          <a:bodyPr spcFirstLastPara="1" wrap="square" lIns="91425" tIns="91425" rIns="91425" bIns="91425" anchor="t" anchorCtr="0">
            <a:noAutofit/>
          </a:bodyPr>
          <a:lstStyle/>
          <a:p>
            <a:pPr lvl="0">
              <a:buSzPts val="2200"/>
            </a:pPr>
            <a:endParaRPr lang="en-US" sz="2200" b="1" dirty="0">
              <a:solidFill>
                <a:srgbClr val="FF0000"/>
              </a:solidFill>
            </a:endParaRPr>
          </a:p>
        </p:txBody>
      </p:sp>
      <p:sp>
        <p:nvSpPr>
          <p:cNvPr id="72" name="Google Shape;72;p15"/>
          <p:cNvSpPr txBox="1"/>
          <p:nvPr/>
        </p:nvSpPr>
        <p:spPr>
          <a:xfrm>
            <a:off x="272675" y="156677"/>
            <a:ext cx="8688300" cy="691712"/>
          </a:xfrm>
          <a:prstGeom prst="rect">
            <a:avLst/>
          </a:prstGeom>
          <a:noFill/>
          <a:ln>
            <a:noFill/>
          </a:ln>
        </p:spPr>
        <p:txBody>
          <a:bodyPr spcFirstLastPara="1" wrap="square" lIns="91425" tIns="91425" rIns="91425" bIns="91425" anchor="t" anchorCtr="0">
            <a:noAutofit/>
          </a:bodyPr>
          <a:lstStyle/>
          <a:p>
            <a:pPr>
              <a:buSzPts val="1400"/>
            </a:pPr>
            <a:r>
              <a:rPr lang="en-IN" sz="2200" b="1" dirty="0">
                <a:solidFill>
                  <a:srgbClr val="FF0000"/>
                </a:solidFill>
                <a:latin typeface="Calibri"/>
                <a:ea typeface="Calibri"/>
                <a:cs typeface="Calibri"/>
                <a:sym typeface="Calibri"/>
              </a:rPr>
              <a:t>CONSTITUTIONAL DESIGN</a:t>
            </a:r>
          </a:p>
          <a:p>
            <a:pPr lvl="0">
              <a:buSzPts val="1400"/>
            </a:pPr>
            <a:r>
              <a:rPr lang="en-US" sz="1800" b="1" dirty="0">
                <a:solidFill>
                  <a:schemeClr val="tx1"/>
                </a:solidFill>
                <a:latin typeface="Calibri" pitchFamily="34" charset="0"/>
                <a:sym typeface="Wingdings" pitchFamily="2" charset="2"/>
              </a:rPr>
              <a:t>THE CONSTITUENT ASSEMBLY</a:t>
            </a:r>
            <a:endParaRPr lang="en-US" sz="1800" b="1" dirty="0">
              <a:solidFill>
                <a:schemeClr val="tx1"/>
              </a:solidFill>
              <a:latin typeface="Calibri" pitchFamily="34" charset="0"/>
            </a:endParaRPr>
          </a:p>
          <a:p>
            <a:pPr lvl="0">
              <a:buSzPts val="1400"/>
            </a:pPr>
            <a:endParaRPr lang="en-US" sz="2200" b="1" dirty="0">
              <a:solidFill>
                <a:srgbClr val="FF0000"/>
              </a:solidFill>
            </a:endParaRPr>
          </a:p>
          <a:p>
            <a:pPr lvl="0">
              <a:buSzPts val="1400"/>
            </a:pPr>
            <a:endParaRPr lang="en-US" sz="2200" b="1" dirty="0">
              <a:solidFill>
                <a:srgbClr val="FF0000"/>
              </a:solidFill>
            </a:endParaRPr>
          </a:p>
          <a:p>
            <a:pPr marL="342900" indent="-342900">
              <a:spcAft>
                <a:spcPts val="1200"/>
              </a:spcAft>
            </a:pPr>
            <a:endParaRPr lang="en-IN" dirty="0">
              <a:latin typeface="Calibri" pitchFamily="34" charset="0"/>
            </a:endParaRPr>
          </a:p>
          <a:p>
            <a:pPr lvl="0">
              <a:buSzPts val="1400"/>
            </a:pPr>
            <a:endParaRPr sz="1400" b="0" i="0" u="none" strike="noStrike" cap="none" dirty="0">
              <a:solidFill>
                <a:srgbClr val="000000"/>
              </a:solidFill>
              <a:latin typeface="Calibri"/>
              <a:ea typeface="Calibri"/>
              <a:cs typeface="Calibri"/>
              <a:sym typeface="Calibri"/>
            </a:endParaRPr>
          </a:p>
        </p:txBody>
      </p:sp>
      <p:sp>
        <p:nvSpPr>
          <p:cNvPr id="7" name="TextBox 6"/>
          <p:cNvSpPr txBox="1"/>
          <p:nvPr/>
        </p:nvSpPr>
        <p:spPr>
          <a:xfrm rot="10800000" flipV="1">
            <a:off x="346083" y="881331"/>
            <a:ext cx="4868855" cy="3539430"/>
          </a:xfrm>
          <a:prstGeom prst="rect">
            <a:avLst/>
          </a:prstGeom>
          <a:noFill/>
        </p:spPr>
        <p:txBody>
          <a:bodyPr wrap="square" rtlCol="0">
            <a:spAutoFit/>
          </a:bodyPr>
          <a:lstStyle/>
          <a:p>
            <a:pPr>
              <a:lnSpc>
                <a:spcPct val="150000"/>
              </a:lnSpc>
              <a:buFont typeface="Arial" pitchFamily="34" charset="0"/>
              <a:buChar char="•"/>
            </a:pPr>
            <a:r>
              <a:rPr lang="en-IN" dirty="0">
                <a:latin typeface="Calibri" pitchFamily="34" charset="0"/>
                <a:cs typeface="Calibri" pitchFamily="34" charset="0"/>
              </a:rPr>
              <a:t>  In July 1946, Election to Constituent Assembly were held.</a:t>
            </a:r>
          </a:p>
          <a:p>
            <a:pPr lvl="1">
              <a:lnSpc>
                <a:spcPct val="150000"/>
              </a:lnSpc>
              <a:buFont typeface="Arial" pitchFamily="34" charset="0"/>
              <a:buChar char="•"/>
            </a:pPr>
            <a:r>
              <a:rPr lang="en-IN" dirty="0">
                <a:latin typeface="Calibri" pitchFamily="34" charset="0"/>
                <a:cs typeface="Calibri" pitchFamily="34" charset="0"/>
              </a:rPr>
              <a:t> The drafting of the document called the constitution was done by Constituent Assembly.</a:t>
            </a:r>
          </a:p>
          <a:p>
            <a:pPr lvl="1">
              <a:lnSpc>
                <a:spcPct val="150000"/>
              </a:lnSpc>
              <a:buFont typeface="Arial" pitchFamily="34" charset="0"/>
              <a:buChar char="•"/>
            </a:pPr>
            <a:r>
              <a:rPr lang="en-IN" dirty="0">
                <a:latin typeface="Calibri" pitchFamily="34" charset="0"/>
                <a:cs typeface="Calibri" pitchFamily="34" charset="0"/>
              </a:rPr>
              <a:t> Dr. </a:t>
            </a:r>
            <a:r>
              <a:rPr lang="en-IN" dirty="0" err="1">
                <a:latin typeface="Calibri" pitchFamily="34" charset="0"/>
                <a:cs typeface="Calibri" pitchFamily="34" charset="0"/>
              </a:rPr>
              <a:t>Rajendra</a:t>
            </a:r>
            <a:r>
              <a:rPr lang="en-IN" dirty="0">
                <a:latin typeface="Calibri" pitchFamily="34" charset="0"/>
                <a:cs typeface="Calibri" pitchFamily="34" charset="0"/>
              </a:rPr>
              <a:t> Prasad was the Chairman of the Constituent Assembly.</a:t>
            </a:r>
          </a:p>
          <a:p>
            <a:pPr lvl="1">
              <a:lnSpc>
                <a:spcPct val="150000"/>
              </a:lnSpc>
              <a:buFont typeface="Arial" pitchFamily="34" charset="0"/>
              <a:buChar char="•"/>
            </a:pPr>
            <a:r>
              <a:rPr lang="en-IN" dirty="0">
                <a:latin typeface="Calibri" pitchFamily="34" charset="0"/>
                <a:cs typeface="Calibri" pitchFamily="34" charset="0"/>
              </a:rPr>
              <a:t> In December 1946, the first meeting was held.</a:t>
            </a:r>
          </a:p>
          <a:p>
            <a:pPr marL="285750" lvl="1" indent="-285750">
              <a:lnSpc>
                <a:spcPct val="150000"/>
              </a:lnSpc>
              <a:buFont typeface="Arial" panose="020B0604020202020204" pitchFamily="34" charset="0"/>
              <a:buChar char="•"/>
            </a:pPr>
            <a:r>
              <a:rPr lang="en-US" dirty="0">
                <a:latin typeface="Calibri" pitchFamily="34" charset="0"/>
                <a:cs typeface="Calibri" pitchFamily="34" charset="0"/>
              </a:rPr>
              <a:t>The constituent Assembly that wrote the Indian Constitution constituted as many as 299 members.</a:t>
            </a:r>
          </a:p>
          <a:p>
            <a:pPr marL="285750" indent="-285750">
              <a:lnSpc>
                <a:spcPct val="150000"/>
              </a:lnSpc>
              <a:buFont typeface="Arial" panose="020B0604020202020204" pitchFamily="34" charset="0"/>
              <a:buChar char="•"/>
            </a:pPr>
            <a:r>
              <a:rPr lang="en-US" dirty="0">
                <a:latin typeface="Calibri" pitchFamily="34" charset="0"/>
                <a:cs typeface="Calibri" pitchFamily="34" charset="0"/>
              </a:rPr>
              <a:t>This Assembly represented people of all regions and communities.</a:t>
            </a:r>
          </a:p>
          <a:p>
            <a:pPr lvl="1">
              <a:buFont typeface="Arial" pitchFamily="34" charset="0"/>
              <a:buChar char="•"/>
            </a:pPr>
            <a:endParaRPr lang="en-IN" dirty="0"/>
          </a:p>
        </p:txBody>
      </p:sp>
      <p:pic>
        <p:nvPicPr>
          <p:cNvPr id="3" name="Picture 2">
            <a:extLst>
              <a:ext uri="{FF2B5EF4-FFF2-40B4-BE49-F238E27FC236}">
                <a16:creationId xmlns:a16="http://schemas.microsoft.com/office/drawing/2014/main" id="{14D55ABD-EC7A-454C-880E-366A32F4AA8E}"/>
              </a:ext>
            </a:extLst>
          </p:cNvPr>
          <p:cNvPicPr>
            <a:picLocks noChangeAspect="1"/>
          </p:cNvPicPr>
          <p:nvPr/>
        </p:nvPicPr>
        <p:blipFill>
          <a:blip r:embed="rId4"/>
          <a:stretch>
            <a:fillRect/>
          </a:stretch>
        </p:blipFill>
        <p:spPr>
          <a:xfrm>
            <a:off x="5778269" y="870504"/>
            <a:ext cx="2619375" cy="1743075"/>
          </a:xfrm>
          <a:prstGeom prst="rect">
            <a:avLst/>
          </a:prstGeom>
        </p:spPr>
      </p:pic>
      <p:pic>
        <p:nvPicPr>
          <p:cNvPr id="8" name="Picture 7">
            <a:extLst>
              <a:ext uri="{FF2B5EF4-FFF2-40B4-BE49-F238E27FC236}">
                <a16:creationId xmlns:a16="http://schemas.microsoft.com/office/drawing/2014/main" id="{71AD2D36-9A06-4348-BA45-246B6FDC5CF7}"/>
              </a:ext>
            </a:extLst>
          </p:cNvPr>
          <p:cNvPicPr>
            <a:picLocks noChangeAspect="1"/>
          </p:cNvPicPr>
          <p:nvPr/>
        </p:nvPicPr>
        <p:blipFill>
          <a:blip r:embed="rId5"/>
          <a:stretch>
            <a:fillRect/>
          </a:stretch>
        </p:blipFill>
        <p:spPr>
          <a:xfrm>
            <a:off x="5674108" y="2830934"/>
            <a:ext cx="2924512" cy="1912994"/>
          </a:xfrm>
          <a:prstGeom prst="rect">
            <a:avLst/>
          </a:prstGeom>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69"/>
        <p:cNvGrpSpPr/>
        <p:nvPr/>
      </p:nvGrpSpPr>
      <p:grpSpPr>
        <a:xfrm>
          <a:off x="0" y="0"/>
          <a:ext cx="0" cy="0"/>
          <a:chOff x="0" y="0"/>
          <a:chExt cx="0" cy="0"/>
        </a:xfrm>
      </p:grpSpPr>
      <p:pic>
        <p:nvPicPr>
          <p:cNvPr id="70" name="Google Shape;70;p15"/>
          <p:cNvPicPr preferRelativeResize="0"/>
          <p:nvPr/>
        </p:nvPicPr>
        <p:blipFill rotWithShape="1">
          <a:blip r:embed="rId3">
            <a:alphaModFix/>
          </a:blip>
          <a:srcRect/>
          <a:stretch/>
        </p:blipFill>
        <p:spPr>
          <a:xfrm>
            <a:off x="7728449" y="28304"/>
            <a:ext cx="1232526" cy="611875"/>
          </a:xfrm>
          <a:prstGeom prst="rect">
            <a:avLst/>
          </a:prstGeom>
          <a:noFill/>
          <a:ln>
            <a:noFill/>
          </a:ln>
        </p:spPr>
      </p:pic>
      <p:sp>
        <p:nvSpPr>
          <p:cNvPr id="71" name="Google Shape;71;p15"/>
          <p:cNvSpPr txBox="1"/>
          <p:nvPr/>
        </p:nvSpPr>
        <p:spPr>
          <a:xfrm>
            <a:off x="272675" y="285050"/>
            <a:ext cx="8688300" cy="780900"/>
          </a:xfrm>
          <a:prstGeom prst="rect">
            <a:avLst/>
          </a:prstGeom>
          <a:noFill/>
          <a:ln>
            <a:noFill/>
          </a:ln>
        </p:spPr>
        <p:txBody>
          <a:bodyPr spcFirstLastPara="1" wrap="square" lIns="91425" tIns="91425" rIns="91425" bIns="91425" anchor="t" anchorCtr="0">
            <a:noAutofit/>
          </a:bodyPr>
          <a:lstStyle/>
          <a:p>
            <a:pPr lvl="0">
              <a:buSzPts val="2200"/>
            </a:pPr>
            <a:endParaRPr lang="en-US" sz="2200" b="1" dirty="0">
              <a:solidFill>
                <a:srgbClr val="FF0000"/>
              </a:solidFill>
            </a:endParaRPr>
          </a:p>
        </p:txBody>
      </p:sp>
      <p:sp>
        <p:nvSpPr>
          <p:cNvPr id="72" name="Google Shape;72;p15"/>
          <p:cNvSpPr txBox="1"/>
          <p:nvPr/>
        </p:nvSpPr>
        <p:spPr>
          <a:xfrm>
            <a:off x="272675" y="156677"/>
            <a:ext cx="8688300" cy="691712"/>
          </a:xfrm>
          <a:prstGeom prst="rect">
            <a:avLst/>
          </a:prstGeom>
          <a:noFill/>
          <a:ln>
            <a:noFill/>
          </a:ln>
        </p:spPr>
        <p:txBody>
          <a:bodyPr spcFirstLastPara="1" wrap="square" lIns="91425" tIns="91425" rIns="91425" bIns="91425" anchor="t" anchorCtr="0">
            <a:noAutofit/>
          </a:bodyPr>
          <a:lstStyle/>
          <a:p>
            <a:pPr>
              <a:buSzPts val="1400"/>
            </a:pPr>
            <a:r>
              <a:rPr lang="en-IN" sz="2200" b="1" dirty="0">
                <a:solidFill>
                  <a:srgbClr val="FF0000"/>
                </a:solidFill>
                <a:latin typeface="Calibri"/>
                <a:ea typeface="Calibri"/>
                <a:cs typeface="Calibri"/>
                <a:sym typeface="Calibri"/>
              </a:rPr>
              <a:t>CONSTITUTIONAL DESIGN</a:t>
            </a:r>
          </a:p>
          <a:p>
            <a:pPr lvl="0">
              <a:buSzPts val="1400"/>
            </a:pPr>
            <a:r>
              <a:rPr lang="en-US" sz="1800" b="1" dirty="0">
                <a:solidFill>
                  <a:schemeClr val="tx1"/>
                </a:solidFill>
                <a:latin typeface="Calibri" pitchFamily="34" charset="0"/>
                <a:sym typeface="Wingdings" pitchFamily="2" charset="2"/>
              </a:rPr>
              <a:t>THE CONSTITUENT ASSEMBLY</a:t>
            </a:r>
            <a:endParaRPr lang="en-US" sz="1800" b="1" dirty="0">
              <a:solidFill>
                <a:schemeClr val="tx1"/>
              </a:solidFill>
              <a:latin typeface="Calibri" pitchFamily="34" charset="0"/>
            </a:endParaRPr>
          </a:p>
          <a:p>
            <a:pPr lvl="0">
              <a:buSzPts val="1400"/>
            </a:pPr>
            <a:endParaRPr lang="en-US" sz="2200" b="1" dirty="0">
              <a:solidFill>
                <a:srgbClr val="FF0000"/>
              </a:solidFill>
            </a:endParaRPr>
          </a:p>
          <a:p>
            <a:pPr lvl="0">
              <a:buSzPts val="1400"/>
            </a:pPr>
            <a:endParaRPr lang="en-US" sz="2200" b="1" dirty="0">
              <a:solidFill>
                <a:srgbClr val="FF0000"/>
              </a:solidFill>
            </a:endParaRPr>
          </a:p>
          <a:p>
            <a:pPr marL="342900" indent="-342900">
              <a:spcAft>
                <a:spcPts val="1200"/>
              </a:spcAft>
            </a:pPr>
            <a:endParaRPr lang="en-IN" dirty="0">
              <a:latin typeface="Calibri" pitchFamily="34" charset="0"/>
            </a:endParaRPr>
          </a:p>
          <a:p>
            <a:pPr lvl="0">
              <a:buSzPts val="1400"/>
            </a:pPr>
            <a:endParaRPr sz="1400" b="0" i="0" u="none" strike="noStrike" cap="none" dirty="0">
              <a:solidFill>
                <a:srgbClr val="000000"/>
              </a:solidFill>
              <a:latin typeface="Calibri"/>
              <a:ea typeface="Calibri"/>
              <a:cs typeface="Calibri"/>
              <a:sym typeface="Calibri"/>
            </a:endParaRPr>
          </a:p>
        </p:txBody>
      </p:sp>
      <p:sp>
        <p:nvSpPr>
          <p:cNvPr id="7" name="TextBox 6"/>
          <p:cNvSpPr txBox="1"/>
          <p:nvPr/>
        </p:nvSpPr>
        <p:spPr>
          <a:xfrm rot="10800000" flipV="1">
            <a:off x="399104" y="1194323"/>
            <a:ext cx="4737252" cy="2893100"/>
          </a:xfrm>
          <a:prstGeom prst="rect">
            <a:avLst/>
          </a:prstGeom>
          <a:noFill/>
        </p:spPr>
        <p:txBody>
          <a:bodyPr wrap="square" rtlCol="0">
            <a:spAutoFit/>
          </a:bodyPr>
          <a:lstStyle/>
          <a:p>
            <a:pPr>
              <a:lnSpc>
                <a:spcPct val="150000"/>
              </a:lnSpc>
            </a:pPr>
            <a:r>
              <a:rPr lang="en-US" dirty="0">
                <a:latin typeface="Calibri" pitchFamily="34" charset="0"/>
                <a:cs typeface="Calibri" pitchFamily="34" charset="0"/>
              </a:rPr>
              <a:t>Some important members were:-</a:t>
            </a:r>
          </a:p>
          <a:p>
            <a:pPr>
              <a:lnSpc>
                <a:spcPct val="150000"/>
              </a:lnSpc>
            </a:pPr>
            <a:r>
              <a:rPr lang="en-US" dirty="0">
                <a:latin typeface="Calibri" pitchFamily="34" charset="0"/>
                <a:cs typeface="Calibri" pitchFamily="34" charset="0"/>
              </a:rPr>
              <a:t>Dr. </a:t>
            </a:r>
            <a:r>
              <a:rPr lang="en-US" dirty="0" err="1">
                <a:latin typeface="Calibri" pitchFamily="34" charset="0"/>
                <a:cs typeface="Calibri" pitchFamily="34" charset="0"/>
              </a:rPr>
              <a:t>Rajendra</a:t>
            </a:r>
            <a:r>
              <a:rPr lang="en-US" dirty="0">
                <a:latin typeface="Calibri" pitchFamily="34" charset="0"/>
                <a:cs typeface="Calibri" pitchFamily="34" charset="0"/>
              </a:rPr>
              <a:t> </a:t>
            </a:r>
            <a:r>
              <a:rPr lang="en-US" dirty="0" err="1">
                <a:latin typeface="Calibri" pitchFamily="34" charset="0"/>
                <a:cs typeface="Calibri" pitchFamily="34" charset="0"/>
              </a:rPr>
              <a:t>Prassad</a:t>
            </a:r>
            <a:r>
              <a:rPr lang="en-US" dirty="0">
                <a:latin typeface="Calibri" pitchFamily="34" charset="0"/>
                <a:cs typeface="Calibri" pitchFamily="34" charset="0"/>
              </a:rPr>
              <a:t>, Pt. Jawaharlal Nehru, </a:t>
            </a:r>
            <a:r>
              <a:rPr lang="en-US" dirty="0" err="1">
                <a:latin typeface="Calibri" pitchFamily="34" charset="0"/>
                <a:cs typeface="Calibri" pitchFamily="34" charset="0"/>
              </a:rPr>
              <a:t>Sardar</a:t>
            </a:r>
            <a:r>
              <a:rPr lang="en-US" dirty="0">
                <a:latin typeface="Calibri" pitchFamily="34" charset="0"/>
                <a:cs typeface="Calibri" pitchFamily="34" charset="0"/>
              </a:rPr>
              <a:t> </a:t>
            </a:r>
            <a:r>
              <a:rPr lang="en-US" dirty="0" err="1">
                <a:latin typeface="Calibri" pitchFamily="34" charset="0"/>
                <a:cs typeface="Calibri" pitchFamily="34" charset="0"/>
              </a:rPr>
              <a:t>Vallabhbhai</a:t>
            </a:r>
            <a:r>
              <a:rPr lang="en-US" dirty="0">
                <a:latin typeface="Calibri" pitchFamily="34" charset="0"/>
                <a:cs typeface="Calibri" pitchFamily="34" charset="0"/>
              </a:rPr>
              <a:t> Patel, Dr. B.R. </a:t>
            </a:r>
            <a:r>
              <a:rPr lang="en-US" dirty="0" err="1">
                <a:latin typeface="Calibri" pitchFamily="34" charset="0"/>
                <a:cs typeface="Calibri" pitchFamily="34" charset="0"/>
              </a:rPr>
              <a:t>Ambedkar</a:t>
            </a:r>
            <a:r>
              <a:rPr lang="en-US" dirty="0">
                <a:latin typeface="Calibri" pitchFamily="34" charset="0"/>
                <a:cs typeface="Calibri" pitchFamily="34" charset="0"/>
              </a:rPr>
              <a:t>, Dr. </a:t>
            </a:r>
            <a:r>
              <a:rPr lang="en-US" dirty="0" err="1">
                <a:latin typeface="Calibri" pitchFamily="34" charset="0"/>
                <a:cs typeface="Calibri" pitchFamily="34" charset="0"/>
              </a:rPr>
              <a:t>H.C.Mookherjee</a:t>
            </a:r>
            <a:r>
              <a:rPr lang="en-US" dirty="0">
                <a:latin typeface="Calibri" pitchFamily="34" charset="0"/>
                <a:cs typeface="Calibri" pitchFamily="34" charset="0"/>
              </a:rPr>
              <a:t>, </a:t>
            </a:r>
            <a:r>
              <a:rPr lang="en-US" dirty="0" err="1">
                <a:latin typeface="Calibri" pitchFamily="34" charset="0"/>
                <a:cs typeface="Calibri" pitchFamily="34" charset="0"/>
              </a:rPr>
              <a:t>Sarojini</a:t>
            </a:r>
            <a:r>
              <a:rPr lang="en-US" dirty="0">
                <a:latin typeface="Calibri" pitchFamily="34" charset="0"/>
                <a:cs typeface="Calibri" pitchFamily="34" charset="0"/>
              </a:rPr>
              <a:t> Naidu, </a:t>
            </a:r>
            <a:r>
              <a:rPr lang="en-US" dirty="0" err="1">
                <a:latin typeface="Calibri" pitchFamily="34" charset="0"/>
                <a:cs typeface="Calibri" pitchFamily="34" charset="0"/>
              </a:rPr>
              <a:t>Durgabai</a:t>
            </a:r>
            <a:r>
              <a:rPr lang="en-US" dirty="0">
                <a:latin typeface="Calibri" pitchFamily="34" charset="0"/>
                <a:cs typeface="Calibri" pitchFamily="34" charset="0"/>
              </a:rPr>
              <a:t> </a:t>
            </a:r>
            <a:r>
              <a:rPr lang="en-US" dirty="0" err="1">
                <a:latin typeface="Calibri" pitchFamily="34" charset="0"/>
                <a:cs typeface="Calibri" pitchFamily="34" charset="0"/>
              </a:rPr>
              <a:t>Deshmukh</a:t>
            </a:r>
            <a:r>
              <a:rPr lang="en-US" dirty="0">
                <a:latin typeface="Calibri" pitchFamily="34" charset="0"/>
                <a:cs typeface="Calibri" pitchFamily="34" charset="0"/>
              </a:rPr>
              <a:t>, etc.</a:t>
            </a:r>
          </a:p>
          <a:p>
            <a:pPr>
              <a:lnSpc>
                <a:spcPct val="150000"/>
              </a:lnSpc>
            </a:pPr>
            <a:r>
              <a:rPr lang="en-US" dirty="0">
                <a:latin typeface="Calibri" pitchFamily="34" charset="0"/>
                <a:cs typeface="Calibri" pitchFamily="34" charset="0"/>
              </a:rPr>
              <a:t>The Assembly adopted the Constitution on 26thNovember,1949.</a:t>
            </a:r>
          </a:p>
          <a:p>
            <a:pPr>
              <a:lnSpc>
                <a:spcPct val="150000"/>
              </a:lnSpc>
            </a:pPr>
            <a:r>
              <a:rPr lang="en-US" dirty="0">
                <a:latin typeface="Calibri" pitchFamily="34" charset="0"/>
                <a:cs typeface="Calibri" pitchFamily="34" charset="0"/>
              </a:rPr>
              <a:t>But the Constitution came into effect on 26</a:t>
            </a:r>
            <a:r>
              <a:rPr lang="en-US" baseline="30000" dirty="0">
                <a:latin typeface="Calibri" pitchFamily="34" charset="0"/>
                <a:cs typeface="Calibri" pitchFamily="34" charset="0"/>
              </a:rPr>
              <a:t>th</a:t>
            </a:r>
            <a:r>
              <a:rPr lang="en-US" dirty="0">
                <a:latin typeface="Calibri" pitchFamily="34" charset="0"/>
                <a:cs typeface="Calibri" pitchFamily="34" charset="0"/>
              </a:rPr>
              <a:t> Jan 1950.</a:t>
            </a:r>
          </a:p>
          <a:p>
            <a:pPr>
              <a:lnSpc>
                <a:spcPct val="150000"/>
              </a:lnSpc>
            </a:pPr>
            <a:r>
              <a:rPr lang="en-US" dirty="0">
                <a:latin typeface="Calibri" pitchFamily="34" charset="0"/>
                <a:cs typeface="Calibri" pitchFamily="34" charset="0"/>
              </a:rPr>
              <a:t>To mark this day , we celebrate 26</a:t>
            </a:r>
            <a:r>
              <a:rPr lang="en-US" baseline="30000" dirty="0">
                <a:latin typeface="Calibri" pitchFamily="34" charset="0"/>
                <a:cs typeface="Calibri" pitchFamily="34" charset="0"/>
              </a:rPr>
              <a:t>th</a:t>
            </a:r>
            <a:r>
              <a:rPr lang="en-US" dirty="0">
                <a:latin typeface="Calibri" pitchFamily="34" charset="0"/>
                <a:cs typeface="Calibri" pitchFamily="34" charset="0"/>
              </a:rPr>
              <a:t> Jan as Republic Day.</a:t>
            </a:r>
          </a:p>
          <a:p>
            <a:pPr lvl="1">
              <a:buFont typeface="Arial" pitchFamily="34" charset="0"/>
              <a:buChar char="•"/>
            </a:pPr>
            <a:endParaRPr lang="en-IN" dirty="0"/>
          </a:p>
        </p:txBody>
      </p:sp>
      <p:pic>
        <p:nvPicPr>
          <p:cNvPr id="5" name="Picture 4">
            <a:extLst>
              <a:ext uri="{FF2B5EF4-FFF2-40B4-BE49-F238E27FC236}">
                <a16:creationId xmlns:a16="http://schemas.microsoft.com/office/drawing/2014/main" id="{AB0EDD38-0E81-4F2B-AC50-8598FD57644A}"/>
              </a:ext>
            </a:extLst>
          </p:cNvPr>
          <p:cNvPicPr>
            <a:picLocks noChangeAspect="1"/>
          </p:cNvPicPr>
          <p:nvPr/>
        </p:nvPicPr>
        <p:blipFill>
          <a:blip r:embed="rId4"/>
          <a:stretch>
            <a:fillRect/>
          </a:stretch>
        </p:blipFill>
        <p:spPr>
          <a:xfrm>
            <a:off x="5855494" y="3138973"/>
            <a:ext cx="2959893" cy="1847850"/>
          </a:xfrm>
          <a:prstGeom prst="rect">
            <a:avLst/>
          </a:prstGeom>
        </p:spPr>
      </p:pic>
      <p:pic>
        <p:nvPicPr>
          <p:cNvPr id="8" name="Picture 7">
            <a:extLst>
              <a:ext uri="{FF2B5EF4-FFF2-40B4-BE49-F238E27FC236}">
                <a16:creationId xmlns:a16="http://schemas.microsoft.com/office/drawing/2014/main" id="{3F611BAF-BC43-48D9-A108-80FC0007EDD4}"/>
              </a:ext>
            </a:extLst>
          </p:cNvPr>
          <p:cNvPicPr>
            <a:picLocks noChangeAspect="1"/>
          </p:cNvPicPr>
          <p:nvPr/>
        </p:nvPicPr>
        <p:blipFill>
          <a:blip r:embed="rId5"/>
          <a:stretch>
            <a:fillRect/>
          </a:stretch>
        </p:blipFill>
        <p:spPr>
          <a:xfrm>
            <a:off x="5718551" y="983906"/>
            <a:ext cx="3152774" cy="1847850"/>
          </a:xfrm>
          <a:prstGeom prst="rect">
            <a:avLst/>
          </a:prstGeom>
        </p:spPr>
      </p:pic>
    </p:spTree>
    <p:extLst>
      <p:ext uri="{BB962C8B-B14F-4D97-AF65-F5344CB8AC3E}">
        <p14:creationId xmlns:p14="http://schemas.microsoft.com/office/powerpoint/2010/main" val="67241662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69"/>
        <p:cNvGrpSpPr/>
        <p:nvPr/>
      </p:nvGrpSpPr>
      <p:grpSpPr>
        <a:xfrm>
          <a:off x="0" y="0"/>
          <a:ext cx="0" cy="0"/>
          <a:chOff x="0" y="0"/>
          <a:chExt cx="0" cy="0"/>
        </a:xfrm>
      </p:grpSpPr>
      <p:pic>
        <p:nvPicPr>
          <p:cNvPr id="70" name="Google Shape;70;p15"/>
          <p:cNvPicPr preferRelativeResize="0"/>
          <p:nvPr/>
        </p:nvPicPr>
        <p:blipFill rotWithShape="1">
          <a:blip r:embed="rId3">
            <a:alphaModFix/>
          </a:blip>
          <a:srcRect/>
          <a:stretch/>
        </p:blipFill>
        <p:spPr>
          <a:xfrm>
            <a:off x="7787575" y="175167"/>
            <a:ext cx="1232526" cy="611875"/>
          </a:xfrm>
          <a:prstGeom prst="rect">
            <a:avLst/>
          </a:prstGeom>
          <a:noFill/>
          <a:ln>
            <a:noFill/>
          </a:ln>
        </p:spPr>
      </p:pic>
      <p:sp>
        <p:nvSpPr>
          <p:cNvPr id="71" name="Google Shape;71;p15"/>
          <p:cNvSpPr txBox="1"/>
          <p:nvPr/>
        </p:nvSpPr>
        <p:spPr>
          <a:xfrm>
            <a:off x="331801" y="35300"/>
            <a:ext cx="8688300" cy="780900"/>
          </a:xfrm>
          <a:prstGeom prst="rect">
            <a:avLst/>
          </a:prstGeom>
          <a:noFill/>
          <a:ln>
            <a:noFill/>
          </a:ln>
        </p:spPr>
        <p:txBody>
          <a:bodyPr spcFirstLastPara="1" wrap="square" lIns="91425" tIns="91425" rIns="91425" bIns="91425" anchor="t" anchorCtr="0">
            <a:noAutofit/>
          </a:bodyPr>
          <a:lstStyle/>
          <a:p>
            <a:pPr>
              <a:buSzPts val="1400"/>
            </a:pPr>
            <a:r>
              <a:rPr lang="en-IN" sz="2200" b="1" dirty="0">
                <a:solidFill>
                  <a:srgbClr val="FF0000"/>
                </a:solidFill>
                <a:latin typeface="Calibri"/>
                <a:ea typeface="Calibri"/>
                <a:cs typeface="Calibri"/>
                <a:sym typeface="Calibri"/>
              </a:rPr>
              <a:t>CONSTITUTIONAL DESIGN</a:t>
            </a:r>
          </a:p>
          <a:p>
            <a:pPr lvl="0">
              <a:buSzPts val="1800"/>
            </a:pPr>
            <a:r>
              <a:rPr lang="en-US" sz="1800" b="1" dirty="0">
                <a:solidFill>
                  <a:schemeClr val="tx1"/>
                </a:solidFill>
                <a:latin typeface="Calibri" pitchFamily="34" charset="0"/>
              </a:rPr>
              <a:t>LEGITIMACY OF THE INDIAN CONSTITUTION</a:t>
            </a:r>
            <a:endParaRPr sz="1800" b="1" i="0" u="none" strike="noStrike" cap="none" dirty="0">
              <a:solidFill>
                <a:schemeClr val="tx1"/>
              </a:solidFill>
              <a:latin typeface="Calibri" pitchFamily="34" charset="0"/>
              <a:sym typeface="Arial"/>
            </a:endParaRPr>
          </a:p>
        </p:txBody>
      </p:sp>
      <p:sp>
        <p:nvSpPr>
          <p:cNvPr id="72" name="Google Shape;72;p15"/>
          <p:cNvSpPr txBox="1"/>
          <p:nvPr/>
        </p:nvSpPr>
        <p:spPr>
          <a:xfrm>
            <a:off x="331801" y="1338694"/>
            <a:ext cx="8688300" cy="2889600"/>
          </a:xfrm>
          <a:prstGeom prst="rect">
            <a:avLst/>
          </a:prstGeom>
          <a:noFill/>
          <a:ln>
            <a:noFill/>
          </a:ln>
        </p:spPr>
        <p:txBody>
          <a:bodyPr spcFirstLastPara="1" wrap="square" lIns="91425" tIns="91425" rIns="91425" bIns="91425" anchor="t" anchorCtr="0">
            <a:noAutofit/>
          </a:bodyPr>
          <a:lstStyle/>
          <a:p>
            <a:pPr marL="342900" indent="-342900">
              <a:spcAft>
                <a:spcPts val="600"/>
              </a:spcAft>
              <a:buFont typeface="Arial" pitchFamily="34" charset="0"/>
              <a:buChar char="•"/>
            </a:pPr>
            <a:endParaRPr lang="en-IN" dirty="0">
              <a:latin typeface="Calibri" pitchFamily="34" charset="0"/>
            </a:endParaRPr>
          </a:p>
        </p:txBody>
      </p:sp>
      <p:sp>
        <p:nvSpPr>
          <p:cNvPr id="38914" name="Rectangle 2"/>
          <p:cNvSpPr>
            <a:spLocks noChangeArrowheads="1"/>
          </p:cNvSpPr>
          <p:nvPr/>
        </p:nvSpPr>
        <p:spPr bwMode="auto">
          <a:xfrm>
            <a:off x="0" y="0"/>
            <a:ext cx="216726" cy="26161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1" i="0" u="none" strike="noStrike" cap="none" normalizeH="0" baseline="0" dirty="0">
                <a:ln>
                  <a:noFill/>
                </a:ln>
                <a:solidFill>
                  <a:schemeClr val="tx1"/>
                </a:solidFill>
                <a:effectLst/>
                <a:latin typeface="Calibri" pitchFamily="34" charset="0"/>
                <a:ea typeface="Calibri" pitchFamily="34" charset="0"/>
                <a:cs typeface="Times New Roman" pitchFamily="18" charset="0"/>
              </a:rPr>
              <a:t> </a:t>
            </a:r>
            <a:endParaRPr kumimoji="0" lang="en-US" sz="1800" b="0" i="0" u="none" strike="noStrike" cap="none" normalizeH="0" baseline="0" dirty="0">
              <a:ln>
                <a:noFill/>
              </a:ln>
              <a:solidFill>
                <a:schemeClr val="tx1"/>
              </a:solidFill>
              <a:effectLst/>
              <a:latin typeface="Arial" pitchFamily="34" charset="0"/>
              <a:cs typeface="Arial" pitchFamily="34" charset="0"/>
            </a:endParaRPr>
          </a:p>
        </p:txBody>
      </p:sp>
      <p:sp>
        <p:nvSpPr>
          <p:cNvPr id="15" name="TextBox 14"/>
          <p:cNvSpPr txBox="1"/>
          <p:nvPr/>
        </p:nvSpPr>
        <p:spPr>
          <a:xfrm>
            <a:off x="331801" y="1052266"/>
            <a:ext cx="4936698" cy="3693319"/>
          </a:xfrm>
          <a:prstGeom prst="rect">
            <a:avLst/>
          </a:prstGeom>
          <a:noFill/>
        </p:spPr>
        <p:txBody>
          <a:bodyPr wrap="square" rtlCol="0">
            <a:spAutoFit/>
          </a:bodyPr>
          <a:lstStyle/>
          <a:p>
            <a:pPr>
              <a:buFont typeface="Arial" pitchFamily="34" charset="0"/>
              <a:buChar char="•"/>
            </a:pPr>
            <a:r>
              <a:rPr lang="en-IN" dirty="0">
                <a:latin typeface="Calibri" pitchFamily="34" charset="0"/>
                <a:cs typeface="Calibri" pitchFamily="34" charset="0"/>
              </a:rPr>
              <a:t>   </a:t>
            </a:r>
            <a:r>
              <a:rPr lang="en-US" dirty="0">
                <a:latin typeface="Calibri" pitchFamily="34" charset="0"/>
                <a:cs typeface="Calibri" pitchFamily="34" charset="0"/>
              </a:rPr>
              <a:t>Why should we accept the Constitution made by this Assembly more than 70 years ago?</a:t>
            </a:r>
          </a:p>
          <a:p>
            <a:endParaRPr lang="en-US" dirty="0">
              <a:latin typeface="Calibri" pitchFamily="34" charset="0"/>
              <a:cs typeface="Calibri" pitchFamily="34" charset="0"/>
            </a:endParaRPr>
          </a:p>
          <a:p>
            <a:pPr>
              <a:buFont typeface="Wingdings" pitchFamily="2" charset="2"/>
              <a:buChar char="Ø"/>
            </a:pPr>
            <a:r>
              <a:rPr lang="en-US" dirty="0">
                <a:latin typeface="Calibri" pitchFamily="34" charset="0"/>
                <a:cs typeface="Calibri" pitchFamily="34" charset="0"/>
              </a:rPr>
              <a:t> The Constitution does not reflect the view of its members alone, it expresses a broad consensus of its time.</a:t>
            </a:r>
          </a:p>
          <a:p>
            <a:pPr>
              <a:buFont typeface="Wingdings" pitchFamily="2" charset="2"/>
              <a:buChar char="Ø"/>
            </a:pPr>
            <a:r>
              <a:rPr lang="en-US" dirty="0">
                <a:latin typeface="Calibri" pitchFamily="34" charset="0"/>
                <a:cs typeface="Calibri" pitchFamily="34" charset="0"/>
              </a:rPr>
              <a:t> The another reason is that the Constituent Assembly represented the people of India. </a:t>
            </a:r>
          </a:p>
          <a:p>
            <a:pPr>
              <a:buFont typeface="Wingdings" pitchFamily="2" charset="2"/>
              <a:buChar char="Ø"/>
            </a:pPr>
            <a:r>
              <a:rPr lang="en-US" dirty="0">
                <a:latin typeface="Calibri" pitchFamily="34" charset="0"/>
                <a:cs typeface="Calibri" pitchFamily="34" charset="0"/>
              </a:rPr>
              <a:t>It was elected by the members of existing provincial Legislatures which ensured a fair geographical share of the country.</a:t>
            </a:r>
          </a:p>
          <a:p>
            <a:pPr>
              <a:buFont typeface="Wingdings" pitchFamily="2" charset="2"/>
              <a:buChar char="Ø"/>
            </a:pPr>
            <a:r>
              <a:rPr lang="en-IN" dirty="0">
                <a:latin typeface="Calibri" pitchFamily="34" charset="0"/>
                <a:cs typeface="Calibri" pitchFamily="34" charset="0"/>
              </a:rPr>
              <a:t>The  Assembly represented members from different language groups, castes, classes, religions and occupations.</a:t>
            </a:r>
          </a:p>
          <a:p>
            <a:pPr>
              <a:buFont typeface="Wingdings" pitchFamily="2" charset="2"/>
              <a:buChar char="Ø"/>
            </a:pPr>
            <a:r>
              <a:rPr lang="en-IN" dirty="0">
                <a:latin typeface="Calibri" pitchFamily="34" charset="0"/>
                <a:cs typeface="Calibri" pitchFamily="34" charset="0"/>
              </a:rPr>
              <a:t>Finally the Assembly worked in a systematic, open and consensual manner. The basic principles were decided and agreed upon.</a:t>
            </a:r>
          </a:p>
          <a:p>
            <a:pPr>
              <a:buFont typeface="Wingdings" pitchFamily="2" charset="2"/>
              <a:buChar char="Ø"/>
            </a:pPr>
            <a:endParaRPr lang="en-IN" sz="1200" dirty="0"/>
          </a:p>
          <a:p>
            <a:pPr lvl="0">
              <a:buFont typeface="Wingdings" pitchFamily="2" charset="2"/>
              <a:buChar char="Ø"/>
            </a:pPr>
            <a:endParaRPr lang="en-US" sz="1200" dirty="0"/>
          </a:p>
        </p:txBody>
      </p:sp>
      <p:pic>
        <p:nvPicPr>
          <p:cNvPr id="3" name="Picture 2">
            <a:extLst>
              <a:ext uri="{FF2B5EF4-FFF2-40B4-BE49-F238E27FC236}">
                <a16:creationId xmlns:a16="http://schemas.microsoft.com/office/drawing/2014/main" id="{3E6DFF6A-A0AF-46EA-ADD1-0E1D73EF5EC3}"/>
              </a:ext>
            </a:extLst>
          </p:cNvPr>
          <p:cNvPicPr>
            <a:picLocks noChangeAspect="1"/>
          </p:cNvPicPr>
          <p:nvPr/>
        </p:nvPicPr>
        <p:blipFill>
          <a:blip r:embed="rId4"/>
          <a:stretch>
            <a:fillRect/>
          </a:stretch>
        </p:blipFill>
        <p:spPr>
          <a:xfrm>
            <a:off x="5515543" y="915206"/>
            <a:ext cx="3257513" cy="2044372"/>
          </a:xfrm>
          <a:prstGeom prst="rect">
            <a:avLst/>
          </a:prstGeom>
        </p:spPr>
      </p:pic>
      <p:pic>
        <p:nvPicPr>
          <p:cNvPr id="5" name="Picture 4">
            <a:extLst>
              <a:ext uri="{FF2B5EF4-FFF2-40B4-BE49-F238E27FC236}">
                <a16:creationId xmlns:a16="http://schemas.microsoft.com/office/drawing/2014/main" id="{E99427C3-A4E4-49D2-8D2C-B43AB8C03140}"/>
              </a:ext>
            </a:extLst>
          </p:cNvPr>
          <p:cNvPicPr>
            <a:picLocks noChangeAspect="1"/>
          </p:cNvPicPr>
          <p:nvPr/>
        </p:nvPicPr>
        <p:blipFill>
          <a:blip r:embed="rId5"/>
          <a:stretch>
            <a:fillRect/>
          </a:stretch>
        </p:blipFill>
        <p:spPr>
          <a:xfrm>
            <a:off x="5515542" y="3240121"/>
            <a:ext cx="3378427" cy="1451281"/>
          </a:xfrm>
          <a:prstGeom prst="rect">
            <a:avLst/>
          </a:prstGeom>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69"/>
        <p:cNvGrpSpPr/>
        <p:nvPr/>
      </p:nvGrpSpPr>
      <p:grpSpPr>
        <a:xfrm>
          <a:off x="0" y="0"/>
          <a:ext cx="0" cy="0"/>
          <a:chOff x="0" y="0"/>
          <a:chExt cx="0" cy="0"/>
        </a:xfrm>
      </p:grpSpPr>
      <p:pic>
        <p:nvPicPr>
          <p:cNvPr id="70" name="Google Shape;70;p15"/>
          <p:cNvPicPr preferRelativeResize="0"/>
          <p:nvPr/>
        </p:nvPicPr>
        <p:blipFill rotWithShape="1">
          <a:blip r:embed="rId3">
            <a:alphaModFix/>
          </a:blip>
          <a:srcRect/>
          <a:stretch/>
        </p:blipFill>
        <p:spPr>
          <a:xfrm>
            <a:off x="7844725" y="169025"/>
            <a:ext cx="1232526" cy="611875"/>
          </a:xfrm>
          <a:prstGeom prst="rect">
            <a:avLst/>
          </a:prstGeom>
          <a:noFill/>
          <a:ln>
            <a:noFill/>
          </a:ln>
        </p:spPr>
      </p:pic>
      <p:sp>
        <p:nvSpPr>
          <p:cNvPr id="71" name="Google Shape;71;p15"/>
          <p:cNvSpPr txBox="1"/>
          <p:nvPr/>
        </p:nvSpPr>
        <p:spPr>
          <a:xfrm>
            <a:off x="455700" y="0"/>
            <a:ext cx="8688300" cy="780900"/>
          </a:xfrm>
          <a:prstGeom prst="rect">
            <a:avLst/>
          </a:prstGeom>
          <a:noFill/>
          <a:ln>
            <a:noFill/>
          </a:ln>
        </p:spPr>
        <p:txBody>
          <a:bodyPr spcFirstLastPara="1" wrap="square" lIns="91425" tIns="91425" rIns="91425" bIns="91425" anchor="t" anchorCtr="0">
            <a:noAutofit/>
          </a:bodyPr>
          <a:lstStyle/>
          <a:p>
            <a:pPr>
              <a:buSzPts val="1400"/>
            </a:pPr>
            <a:r>
              <a:rPr lang="en-IN" sz="2200" b="1" dirty="0">
                <a:solidFill>
                  <a:srgbClr val="FF0000"/>
                </a:solidFill>
                <a:latin typeface="Calibri"/>
                <a:ea typeface="Calibri"/>
                <a:cs typeface="Calibri"/>
                <a:sym typeface="Calibri"/>
              </a:rPr>
              <a:t>CONSTITUTIONAL DESIGN</a:t>
            </a:r>
          </a:p>
          <a:p>
            <a:pPr lvl="0">
              <a:buSzPts val="1800"/>
            </a:pPr>
            <a:r>
              <a:rPr lang="en-US" sz="1800" b="1" dirty="0">
                <a:solidFill>
                  <a:schemeClr val="tx1"/>
                </a:solidFill>
                <a:latin typeface="Calibri" pitchFamily="34" charset="0"/>
              </a:rPr>
              <a:t>LEGITIMACY OF THE INDIAN CONSTITUTION</a:t>
            </a:r>
            <a:endParaRPr sz="1800" b="1" i="0" u="none" strike="noStrike" cap="none" dirty="0">
              <a:solidFill>
                <a:schemeClr val="tx1"/>
              </a:solidFill>
              <a:latin typeface="Calibri" pitchFamily="34" charset="0"/>
              <a:sym typeface="Arial"/>
            </a:endParaRPr>
          </a:p>
        </p:txBody>
      </p:sp>
      <p:sp>
        <p:nvSpPr>
          <p:cNvPr id="72" name="Google Shape;72;p15"/>
          <p:cNvSpPr txBox="1"/>
          <p:nvPr/>
        </p:nvSpPr>
        <p:spPr>
          <a:xfrm>
            <a:off x="170044" y="1401210"/>
            <a:ext cx="5202056" cy="2889600"/>
          </a:xfrm>
          <a:prstGeom prst="rect">
            <a:avLst/>
          </a:prstGeom>
          <a:noFill/>
          <a:ln>
            <a:noFill/>
          </a:ln>
        </p:spPr>
        <p:txBody>
          <a:bodyPr spcFirstLastPara="1" wrap="square" lIns="91425" tIns="91425" rIns="91425" bIns="91425" anchor="t" anchorCtr="0">
            <a:noAutofit/>
          </a:bodyPr>
          <a:lstStyle/>
          <a:p>
            <a:pPr marL="342900" indent="-342900">
              <a:spcAft>
                <a:spcPts val="600"/>
              </a:spcAft>
              <a:buFont typeface="Arial" pitchFamily="34" charset="0"/>
              <a:buChar char="•"/>
            </a:pPr>
            <a:endParaRPr lang="en-IN" dirty="0">
              <a:latin typeface="Calibri" pitchFamily="34" charset="0"/>
            </a:endParaRPr>
          </a:p>
        </p:txBody>
      </p:sp>
      <p:sp>
        <p:nvSpPr>
          <p:cNvPr id="38914" name="Rectangle 2"/>
          <p:cNvSpPr>
            <a:spLocks noChangeArrowheads="1"/>
          </p:cNvSpPr>
          <p:nvPr/>
        </p:nvSpPr>
        <p:spPr bwMode="auto">
          <a:xfrm>
            <a:off x="0" y="0"/>
            <a:ext cx="216726" cy="26161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1" i="0" u="none" strike="noStrike" cap="none" normalizeH="0" baseline="0" dirty="0">
                <a:ln>
                  <a:noFill/>
                </a:ln>
                <a:solidFill>
                  <a:schemeClr val="tx1"/>
                </a:solidFill>
                <a:effectLst/>
                <a:latin typeface="Calibri" pitchFamily="34" charset="0"/>
                <a:ea typeface="Calibri" pitchFamily="34" charset="0"/>
                <a:cs typeface="Times New Roman" pitchFamily="18" charset="0"/>
              </a:rPr>
              <a:t> </a:t>
            </a:r>
            <a:endParaRPr kumimoji="0" lang="en-US" sz="1800" b="0" i="0" u="none" strike="noStrike" cap="none" normalizeH="0" baseline="0" dirty="0">
              <a:ln>
                <a:noFill/>
              </a:ln>
              <a:solidFill>
                <a:schemeClr val="tx1"/>
              </a:solidFill>
              <a:effectLst/>
              <a:latin typeface="Arial" pitchFamily="34" charset="0"/>
              <a:cs typeface="Arial" pitchFamily="34" charset="0"/>
            </a:endParaRPr>
          </a:p>
        </p:txBody>
      </p:sp>
      <p:sp>
        <p:nvSpPr>
          <p:cNvPr id="15" name="TextBox 14"/>
          <p:cNvSpPr txBox="1"/>
          <p:nvPr/>
        </p:nvSpPr>
        <p:spPr>
          <a:xfrm>
            <a:off x="183025" y="1238003"/>
            <a:ext cx="5343857" cy="3046988"/>
          </a:xfrm>
          <a:prstGeom prst="rect">
            <a:avLst/>
          </a:prstGeom>
          <a:noFill/>
        </p:spPr>
        <p:txBody>
          <a:bodyPr wrap="square" rtlCol="0">
            <a:spAutoFit/>
          </a:bodyPr>
          <a:lstStyle/>
          <a:p>
            <a:pPr>
              <a:buFont typeface="Arial" pitchFamily="34" charset="0"/>
              <a:buChar char="•"/>
            </a:pPr>
            <a:r>
              <a:rPr lang="en-US" b="1" dirty="0">
                <a:solidFill>
                  <a:schemeClr val="tx1"/>
                </a:solidFill>
                <a:latin typeface="Calibri" pitchFamily="34" charset="0"/>
                <a:cs typeface="Calibri" pitchFamily="34" charset="0"/>
              </a:rPr>
              <a:t>DRAFTING COMMITTEE AND CONSTITUENT ASSEMBLY</a:t>
            </a:r>
          </a:p>
          <a:p>
            <a:pPr>
              <a:buFont typeface="Arial" pitchFamily="34" charset="0"/>
              <a:buChar char="•"/>
            </a:pPr>
            <a:endParaRPr lang="en-US" b="1" dirty="0">
              <a:solidFill>
                <a:schemeClr val="tx1"/>
              </a:solidFill>
              <a:latin typeface="Calibri" pitchFamily="34" charset="0"/>
              <a:cs typeface="Calibri" pitchFamily="34" charset="0"/>
            </a:endParaRPr>
          </a:p>
          <a:p>
            <a:pPr>
              <a:buFont typeface="Wingdings" pitchFamily="2" charset="2"/>
              <a:buChar char="Ø"/>
            </a:pPr>
            <a:r>
              <a:rPr lang="en-US" dirty="0">
                <a:latin typeface="Calibri" pitchFamily="34" charset="0"/>
                <a:cs typeface="Calibri" pitchFamily="34" charset="0"/>
              </a:rPr>
              <a:t>Some Basic principles were decided and then a Drafting Committee under the chairmanship of Dr. Ambedkar.</a:t>
            </a:r>
          </a:p>
          <a:p>
            <a:pPr>
              <a:buFont typeface="Wingdings" pitchFamily="2" charset="2"/>
              <a:buChar char="Ø"/>
            </a:pPr>
            <a:endParaRPr lang="en-US" dirty="0">
              <a:latin typeface="Calibri" pitchFamily="34" charset="0"/>
              <a:cs typeface="Calibri" pitchFamily="34" charset="0"/>
            </a:endParaRPr>
          </a:p>
          <a:p>
            <a:pPr>
              <a:buFont typeface="Wingdings" pitchFamily="2" charset="2"/>
              <a:buChar char="Ø"/>
            </a:pPr>
            <a:r>
              <a:rPr lang="en-US" dirty="0">
                <a:latin typeface="Calibri" pitchFamily="34" charset="0"/>
                <a:cs typeface="Calibri" pitchFamily="34" charset="0"/>
              </a:rPr>
              <a:t>The members of the Drafting Committee completed the work in 114 days spread over three years.</a:t>
            </a:r>
          </a:p>
          <a:p>
            <a:pPr>
              <a:buFont typeface="Wingdings" pitchFamily="2" charset="2"/>
              <a:buChar char="Ø"/>
            </a:pPr>
            <a:endParaRPr lang="en-US" dirty="0">
              <a:latin typeface="Calibri" pitchFamily="34" charset="0"/>
              <a:cs typeface="Calibri" pitchFamily="34" charset="0"/>
            </a:endParaRPr>
          </a:p>
          <a:p>
            <a:pPr>
              <a:buFont typeface="Wingdings" pitchFamily="2" charset="2"/>
              <a:buChar char="Ø"/>
            </a:pPr>
            <a:r>
              <a:rPr lang="en-US" dirty="0">
                <a:latin typeface="Calibri" pitchFamily="34" charset="0"/>
                <a:cs typeface="Calibri" pitchFamily="34" charset="0"/>
              </a:rPr>
              <a:t> More than two thousand amendments were done.</a:t>
            </a:r>
          </a:p>
          <a:p>
            <a:pPr>
              <a:buFont typeface="Wingdings" pitchFamily="2" charset="2"/>
              <a:buChar char="Ø"/>
            </a:pPr>
            <a:endParaRPr lang="en-US" dirty="0">
              <a:latin typeface="Calibri" pitchFamily="34" charset="0"/>
              <a:cs typeface="Calibri" pitchFamily="34" charset="0"/>
            </a:endParaRPr>
          </a:p>
          <a:p>
            <a:pPr>
              <a:buFont typeface="Wingdings" pitchFamily="2" charset="2"/>
              <a:buChar char="Ø"/>
            </a:pPr>
            <a:r>
              <a:rPr lang="en-US" dirty="0">
                <a:latin typeface="Calibri" pitchFamily="34" charset="0"/>
                <a:cs typeface="Calibri" pitchFamily="34" charset="0"/>
              </a:rPr>
              <a:t>Every document presented and every word spoken in the Constituent Assembly has been recorded and preserved.</a:t>
            </a:r>
          </a:p>
          <a:p>
            <a:pPr>
              <a:buFont typeface="Wingdings" pitchFamily="2" charset="2"/>
              <a:buChar char="Ø"/>
            </a:pPr>
            <a:endParaRPr lang="en-IN" sz="1200" dirty="0"/>
          </a:p>
          <a:p>
            <a:pPr lvl="0">
              <a:buFont typeface="Wingdings" pitchFamily="2" charset="2"/>
              <a:buChar char="Ø"/>
            </a:pPr>
            <a:endParaRPr lang="en-US" sz="1200" dirty="0"/>
          </a:p>
        </p:txBody>
      </p:sp>
      <p:pic>
        <p:nvPicPr>
          <p:cNvPr id="3" name="Picture 2">
            <a:extLst>
              <a:ext uri="{FF2B5EF4-FFF2-40B4-BE49-F238E27FC236}">
                <a16:creationId xmlns:a16="http://schemas.microsoft.com/office/drawing/2014/main" id="{0F89A11A-1928-44E0-8F66-B3B1877DFD0A}"/>
              </a:ext>
            </a:extLst>
          </p:cNvPr>
          <p:cNvPicPr>
            <a:picLocks noChangeAspect="1"/>
          </p:cNvPicPr>
          <p:nvPr/>
        </p:nvPicPr>
        <p:blipFill>
          <a:blip r:embed="rId4"/>
          <a:stretch>
            <a:fillRect/>
          </a:stretch>
        </p:blipFill>
        <p:spPr>
          <a:xfrm>
            <a:off x="5469256" y="3048247"/>
            <a:ext cx="2991732" cy="1714500"/>
          </a:xfrm>
          <a:prstGeom prst="rect">
            <a:avLst/>
          </a:prstGeom>
        </p:spPr>
      </p:pic>
      <p:pic>
        <p:nvPicPr>
          <p:cNvPr id="5" name="Picture 4">
            <a:extLst>
              <a:ext uri="{FF2B5EF4-FFF2-40B4-BE49-F238E27FC236}">
                <a16:creationId xmlns:a16="http://schemas.microsoft.com/office/drawing/2014/main" id="{FFA2D101-E6EE-4568-814F-E562F223598C}"/>
              </a:ext>
            </a:extLst>
          </p:cNvPr>
          <p:cNvPicPr>
            <a:picLocks noChangeAspect="1"/>
          </p:cNvPicPr>
          <p:nvPr/>
        </p:nvPicPr>
        <p:blipFill>
          <a:blip r:embed="rId5"/>
          <a:stretch>
            <a:fillRect/>
          </a:stretch>
        </p:blipFill>
        <p:spPr>
          <a:xfrm>
            <a:off x="5539863" y="940323"/>
            <a:ext cx="3076575" cy="1714499"/>
          </a:xfrm>
          <a:prstGeom prst="rect">
            <a:avLst/>
          </a:prstGeom>
        </p:spPr>
      </p:pic>
    </p:spTree>
    <p:extLst>
      <p:ext uri="{BB962C8B-B14F-4D97-AF65-F5344CB8AC3E}">
        <p14:creationId xmlns:p14="http://schemas.microsoft.com/office/powerpoint/2010/main" val="221593585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9"/>
        <p:cNvGrpSpPr/>
        <p:nvPr/>
      </p:nvGrpSpPr>
      <p:grpSpPr>
        <a:xfrm>
          <a:off x="0" y="0"/>
          <a:ext cx="0" cy="0"/>
          <a:chOff x="0" y="0"/>
          <a:chExt cx="0" cy="0"/>
        </a:xfrm>
      </p:grpSpPr>
      <p:pic>
        <p:nvPicPr>
          <p:cNvPr id="70" name="Google Shape;70;p15"/>
          <p:cNvPicPr preferRelativeResize="0"/>
          <p:nvPr/>
        </p:nvPicPr>
        <p:blipFill rotWithShape="1">
          <a:blip r:embed="rId3">
            <a:alphaModFix/>
          </a:blip>
          <a:srcRect/>
          <a:stretch/>
        </p:blipFill>
        <p:spPr>
          <a:xfrm>
            <a:off x="7830438" y="135488"/>
            <a:ext cx="1232526" cy="611875"/>
          </a:xfrm>
          <a:prstGeom prst="rect">
            <a:avLst/>
          </a:prstGeom>
          <a:noFill/>
          <a:ln>
            <a:noFill/>
          </a:ln>
        </p:spPr>
      </p:pic>
      <p:sp>
        <p:nvSpPr>
          <p:cNvPr id="71" name="Google Shape;71;p15"/>
          <p:cNvSpPr txBox="1"/>
          <p:nvPr/>
        </p:nvSpPr>
        <p:spPr>
          <a:xfrm>
            <a:off x="272675" y="285050"/>
            <a:ext cx="8688300" cy="780900"/>
          </a:xfrm>
          <a:prstGeom prst="rect">
            <a:avLst/>
          </a:prstGeom>
          <a:noFill/>
          <a:ln>
            <a:noFill/>
          </a:ln>
        </p:spPr>
        <p:txBody>
          <a:bodyPr spcFirstLastPara="1" wrap="square" lIns="91425" tIns="91425" rIns="91425" bIns="91425" anchor="t" anchorCtr="0">
            <a:noAutofit/>
          </a:bodyPr>
          <a:lstStyle/>
          <a:p>
            <a:pPr>
              <a:buSzPts val="1400"/>
            </a:pPr>
            <a:r>
              <a:rPr lang="en-IN" sz="2200" b="1" dirty="0">
                <a:solidFill>
                  <a:srgbClr val="FF0000"/>
                </a:solidFill>
                <a:latin typeface="Calibri"/>
                <a:ea typeface="Calibri"/>
                <a:cs typeface="Calibri"/>
                <a:sym typeface="Calibri"/>
              </a:rPr>
              <a:t>WHAT IS DEMOCRACY?WHY DEMOCRACY?</a:t>
            </a:r>
          </a:p>
          <a:p>
            <a:pPr lvl="0">
              <a:buSzPts val="1800"/>
            </a:pPr>
            <a:r>
              <a:rPr lang="en-IN" sz="1800" b="1" dirty="0">
                <a:latin typeface="Calibri" pitchFamily="34" charset="0"/>
              </a:rPr>
              <a:t>MINDMAP</a:t>
            </a:r>
            <a:br>
              <a:rPr lang="en-IN" sz="1800" dirty="0"/>
            </a:br>
            <a:endParaRPr sz="1800" b="1" i="0" u="none" strike="noStrike" cap="none" dirty="0">
              <a:solidFill>
                <a:srgbClr val="000000"/>
              </a:solidFill>
              <a:latin typeface="Arial"/>
              <a:ea typeface="Arial"/>
              <a:cs typeface="Arial"/>
              <a:sym typeface="Arial"/>
            </a:endParaRPr>
          </a:p>
        </p:txBody>
      </p:sp>
      <p:sp>
        <p:nvSpPr>
          <p:cNvPr id="72" name="Google Shape;72;p15"/>
          <p:cNvSpPr txBox="1"/>
          <p:nvPr/>
        </p:nvSpPr>
        <p:spPr>
          <a:xfrm>
            <a:off x="272675" y="1437700"/>
            <a:ext cx="8688300" cy="2889600"/>
          </a:xfrm>
          <a:prstGeom prst="rect">
            <a:avLst/>
          </a:prstGeom>
          <a:noFill/>
          <a:ln>
            <a:noFill/>
          </a:ln>
        </p:spPr>
        <p:txBody>
          <a:bodyPr spcFirstLastPara="1" wrap="square" lIns="91425" tIns="91425" rIns="91425" bIns="91425" anchor="t" anchorCtr="0">
            <a:noAutofit/>
          </a:bodyPr>
          <a:lstStyle/>
          <a:p>
            <a:pPr marL="342900" indent="-342900">
              <a:spcAft>
                <a:spcPts val="600"/>
              </a:spcAft>
            </a:pPr>
            <a:endParaRPr lang="en-IN" dirty="0">
              <a:latin typeface="Calibri" pitchFamily="34" charset="0"/>
            </a:endParaRPr>
          </a:p>
          <a:p>
            <a:pPr marL="342900" indent="-342900">
              <a:spcAft>
                <a:spcPts val="600"/>
              </a:spcAft>
              <a:buFont typeface="Arial" pitchFamily="34" charset="0"/>
              <a:buChar char="•"/>
            </a:pPr>
            <a:endParaRPr lang="en-IN" dirty="0">
              <a:latin typeface="Calibri" pitchFamily="34" charset="0"/>
            </a:endParaRPr>
          </a:p>
        </p:txBody>
      </p:sp>
      <p:pic>
        <p:nvPicPr>
          <p:cNvPr id="6" name="Picture 5" descr="mindmap.jpg"/>
          <p:cNvPicPr>
            <a:picLocks noChangeAspect="1"/>
          </p:cNvPicPr>
          <p:nvPr/>
        </p:nvPicPr>
        <p:blipFill>
          <a:blip r:embed="rId4"/>
          <a:stretch>
            <a:fillRect/>
          </a:stretch>
        </p:blipFill>
        <p:spPr>
          <a:xfrm>
            <a:off x="783772" y="1009403"/>
            <a:ext cx="6531428" cy="3942607"/>
          </a:xfrm>
          <a:prstGeom prst="rect">
            <a:avLst/>
          </a:prstGeom>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69"/>
        <p:cNvGrpSpPr/>
        <p:nvPr/>
      </p:nvGrpSpPr>
      <p:grpSpPr>
        <a:xfrm>
          <a:off x="0" y="0"/>
          <a:ext cx="0" cy="0"/>
          <a:chOff x="0" y="0"/>
          <a:chExt cx="0" cy="0"/>
        </a:xfrm>
      </p:grpSpPr>
      <p:pic>
        <p:nvPicPr>
          <p:cNvPr id="70" name="Google Shape;70;p15"/>
          <p:cNvPicPr preferRelativeResize="0"/>
          <p:nvPr/>
        </p:nvPicPr>
        <p:blipFill rotWithShape="1">
          <a:blip r:embed="rId3">
            <a:alphaModFix/>
          </a:blip>
          <a:srcRect/>
          <a:stretch/>
        </p:blipFill>
        <p:spPr>
          <a:xfrm>
            <a:off x="7728449" y="152750"/>
            <a:ext cx="1232526" cy="611875"/>
          </a:xfrm>
          <a:prstGeom prst="rect">
            <a:avLst/>
          </a:prstGeom>
          <a:noFill/>
          <a:ln>
            <a:noFill/>
          </a:ln>
        </p:spPr>
      </p:pic>
      <p:sp>
        <p:nvSpPr>
          <p:cNvPr id="71" name="Google Shape;71;p15"/>
          <p:cNvSpPr txBox="1"/>
          <p:nvPr/>
        </p:nvSpPr>
        <p:spPr>
          <a:xfrm>
            <a:off x="272675" y="285050"/>
            <a:ext cx="8688300" cy="780900"/>
          </a:xfrm>
          <a:prstGeom prst="rect">
            <a:avLst/>
          </a:prstGeom>
          <a:noFill/>
          <a:ln>
            <a:noFill/>
          </a:ln>
        </p:spPr>
        <p:txBody>
          <a:bodyPr spcFirstLastPara="1" wrap="square" lIns="91425" tIns="91425" rIns="91425" bIns="91425" anchor="t" anchorCtr="0">
            <a:noAutofit/>
          </a:bodyPr>
          <a:lstStyle/>
          <a:p>
            <a:pPr>
              <a:buSzPts val="1400"/>
            </a:pPr>
            <a:r>
              <a:rPr lang="en-IN" sz="2200" b="1" dirty="0">
                <a:solidFill>
                  <a:srgbClr val="FF0000"/>
                </a:solidFill>
                <a:latin typeface="Calibri"/>
                <a:ea typeface="Calibri"/>
                <a:cs typeface="Calibri"/>
                <a:sym typeface="Calibri"/>
              </a:rPr>
              <a:t>CONSTITUTIONAL DESIGN</a:t>
            </a:r>
          </a:p>
          <a:p>
            <a:pPr>
              <a:buSzPts val="1400"/>
            </a:pPr>
            <a:r>
              <a:rPr lang="en-US" sz="1800" b="1" dirty="0">
                <a:solidFill>
                  <a:schemeClr val="tx1"/>
                </a:solidFill>
                <a:latin typeface="Calibri" pitchFamily="34" charset="0"/>
              </a:rPr>
              <a:t>QUESTIONS </a:t>
            </a:r>
            <a:endParaRPr sz="1800" b="1" i="0" u="none" strike="noStrike" cap="none" dirty="0">
              <a:solidFill>
                <a:schemeClr val="tx1"/>
              </a:solidFill>
              <a:latin typeface="Calibri" pitchFamily="34" charset="0"/>
              <a:sym typeface="Arial"/>
            </a:endParaRPr>
          </a:p>
        </p:txBody>
      </p:sp>
      <p:sp>
        <p:nvSpPr>
          <p:cNvPr id="72" name="Google Shape;72;p15"/>
          <p:cNvSpPr txBox="1"/>
          <p:nvPr/>
        </p:nvSpPr>
        <p:spPr>
          <a:xfrm>
            <a:off x="123899" y="964406"/>
            <a:ext cx="7925028" cy="3720406"/>
          </a:xfrm>
          <a:prstGeom prst="rect">
            <a:avLst/>
          </a:prstGeom>
          <a:noFill/>
          <a:ln>
            <a:noFill/>
          </a:ln>
        </p:spPr>
        <p:txBody>
          <a:bodyPr spcFirstLastPara="1" wrap="square" lIns="91425" tIns="91425" rIns="91425" bIns="91425" anchor="t" anchorCtr="0">
            <a:noAutofit/>
          </a:bodyPr>
          <a:lstStyle/>
          <a:p>
            <a:pPr marL="228600" indent="-228600">
              <a:lnSpc>
                <a:spcPct val="115000"/>
              </a:lnSpc>
              <a:buAutoNum type="arabicPeriod"/>
            </a:pPr>
            <a:r>
              <a:rPr lang="en-IN" sz="1200" dirty="0">
                <a:solidFill>
                  <a:srgbClr val="000000"/>
                </a:solidFill>
                <a:effectLst/>
                <a:latin typeface="Roboto" panose="02000000000000000000" pitchFamily="2" charset="0"/>
                <a:ea typeface="Roboto" panose="02000000000000000000" pitchFamily="2" charset="0"/>
                <a:cs typeface="Roboto" panose="02000000000000000000" pitchFamily="2" charset="0"/>
              </a:rPr>
              <a:t>When were the elections to the Constituent Assembly held in India?</a:t>
            </a:r>
          </a:p>
          <a:p>
            <a:pPr marL="228600" indent="-228600">
              <a:lnSpc>
                <a:spcPct val="115000"/>
              </a:lnSpc>
              <a:buAutoNum type="arabicPeriod"/>
            </a:pPr>
            <a:endParaRPr lang="en-IN" sz="1200" dirty="0">
              <a:effectLst/>
              <a:latin typeface="Arial" panose="020B0604020202020204" pitchFamily="34" charset="0"/>
              <a:ea typeface="Arial" panose="020B0604020202020204" pitchFamily="34" charset="0"/>
            </a:endParaRPr>
          </a:p>
          <a:p>
            <a:pPr>
              <a:lnSpc>
                <a:spcPct val="115000"/>
              </a:lnSpc>
            </a:pPr>
            <a:r>
              <a:rPr lang="en-IN" sz="1200" dirty="0">
                <a:solidFill>
                  <a:srgbClr val="000000"/>
                </a:solidFill>
                <a:effectLst/>
                <a:latin typeface="Roboto" panose="02000000000000000000" pitchFamily="2" charset="0"/>
                <a:ea typeface="Roboto" panose="02000000000000000000" pitchFamily="2" charset="0"/>
                <a:cs typeface="Roboto" panose="02000000000000000000" pitchFamily="2" charset="0"/>
              </a:rPr>
              <a:t> 2</a:t>
            </a:r>
            <a:r>
              <a:rPr lang="en-IN" sz="1200" dirty="0">
                <a:latin typeface="Roboto" panose="02000000000000000000" pitchFamily="2" charset="0"/>
                <a:ea typeface="Roboto" panose="02000000000000000000" pitchFamily="2" charset="0"/>
                <a:cs typeface="Roboto" panose="02000000000000000000" pitchFamily="2" charset="0"/>
              </a:rPr>
              <a:t>. </a:t>
            </a:r>
            <a:r>
              <a:rPr lang="en-IN" sz="1200" dirty="0">
                <a:solidFill>
                  <a:srgbClr val="000000"/>
                </a:solidFill>
                <a:effectLst/>
                <a:latin typeface="Roboto" panose="02000000000000000000" pitchFamily="2" charset="0"/>
                <a:ea typeface="Roboto" panose="02000000000000000000" pitchFamily="2" charset="0"/>
                <a:cs typeface="Roboto" panose="02000000000000000000" pitchFamily="2" charset="0"/>
              </a:rPr>
              <a:t> Which national leader tried to draft a constitution for India as far back as in 1928?</a:t>
            </a:r>
          </a:p>
          <a:p>
            <a:pPr>
              <a:lnSpc>
                <a:spcPct val="115000"/>
              </a:lnSpc>
            </a:pPr>
            <a:endParaRPr lang="en-IN" sz="1200" dirty="0">
              <a:effectLst/>
              <a:latin typeface="Arial" panose="020B0604020202020204" pitchFamily="34" charset="0"/>
              <a:ea typeface="Arial" panose="020B0604020202020204" pitchFamily="34" charset="0"/>
            </a:endParaRPr>
          </a:p>
          <a:p>
            <a:pPr marL="514350" indent="-514350">
              <a:lnSpc>
                <a:spcPct val="150000"/>
              </a:lnSpc>
            </a:pPr>
            <a:r>
              <a:rPr lang="en-IN" sz="1200" dirty="0">
                <a:latin typeface="Calibri" pitchFamily="34" charset="0"/>
                <a:cs typeface="Calibri" pitchFamily="34" charset="0"/>
              </a:rPr>
              <a:t>3. </a:t>
            </a:r>
            <a:r>
              <a:rPr lang="en-US" sz="1200" dirty="0">
                <a:latin typeface="Calibri" pitchFamily="34" charset="0"/>
                <a:cs typeface="Calibri" pitchFamily="34" charset="0"/>
              </a:rPr>
              <a:t>When were the elections to the Constituent Assembly held ?</a:t>
            </a:r>
          </a:p>
          <a:p>
            <a:pPr marL="514350" indent="-514350">
              <a:lnSpc>
                <a:spcPct val="150000"/>
              </a:lnSpc>
            </a:pPr>
            <a:endParaRPr lang="en-US" sz="1200" dirty="0">
              <a:latin typeface="Calibri" pitchFamily="34" charset="0"/>
              <a:cs typeface="Calibri" pitchFamily="34" charset="0"/>
            </a:endParaRPr>
          </a:p>
          <a:p>
            <a:pPr marL="514350" indent="-514350">
              <a:lnSpc>
                <a:spcPct val="150000"/>
              </a:lnSpc>
            </a:pPr>
            <a:r>
              <a:rPr lang="en-US" sz="1200" dirty="0">
                <a:latin typeface="Calibri" pitchFamily="34" charset="0"/>
                <a:cs typeface="Calibri" pitchFamily="34" charset="0"/>
              </a:rPr>
              <a:t>4. Who was the Chairman of the Constituent Assembly?</a:t>
            </a:r>
          </a:p>
          <a:p>
            <a:pPr marL="514350" indent="-514350">
              <a:lnSpc>
                <a:spcPct val="150000"/>
              </a:lnSpc>
            </a:pPr>
            <a:endParaRPr lang="en-US" sz="1200" dirty="0">
              <a:latin typeface="Calibri" pitchFamily="34" charset="0"/>
              <a:cs typeface="Calibri" pitchFamily="34" charset="0"/>
            </a:endParaRPr>
          </a:p>
          <a:p>
            <a:pPr marL="514350" indent="-514350">
              <a:lnSpc>
                <a:spcPct val="150000"/>
              </a:lnSpc>
            </a:pPr>
            <a:r>
              <a:rPr lang="en-US" sz="1200" dirty="0">
                <a:latin typeface="Calibri" pitchFamily="34" charset="0"/>
                <a:cs typeface="Calibri" pitchFamily="34" charset="0"/>
              </a:rPr>
              <a:t>5. Name some important members of the Constituent Assembly.</a:t>
            </a:r>
          </a:p>
          <a:p>
            <a:pPr marL="514350" indent="-514350">
              <a:lnSpc>
                <a:spcPct val="150000"/>
              </a:lnSpc>
            </a:pPr>
            <a:endParaRPr lang="en-US" sz="1200" dirty="0">
              <a:latin typeface="Calibri" pitchFamily="34" charset="0"/>
              <a:cs typeface="Calibri" pitchFamily="34" charset="0"/>
            </a:endParaRPr>
          </a:p>
          <a:p>
            <a:pPr marL="514350" indent="-514350">
              <a:lnSpc>
                <a:spcPct val="150000"/>
              </a:lnSpc>
            </a:pPr>
            <a:r>
              <a:rPr lang="en-US" sz="1200" dirty="0">
                <a:latin typeface="Calibri" pitchFamily="34" charset="0"/>
                <a:cs typeface="Calibri" pitchFamily="34" charset="0"/>
              </a:rPr>
              <a:t>6. From which Country’s Constitution have most countries of the world chosen to begin their Constitution with a Preamble?</a:t>
            </a:r>
          </a:p>
          <a:p>
            <a:pPr marL="514350" indent="-514350"/>
            <a:endParaRPr lang="en-IN" sz="1200" dirty="0"/>
          </a:p>
          <a:p>
            <a:pPr marL="342900" indent="-342900">
              <a:spcAft>
                <a:spcPts val="600"/>
              </a:spcAft>
              <a:buFont typeface="Arial" pitchFamily="34" charset="0"/>
              <a:buChar char="•"/>
            </a:pPr>
            <a:endParaRPr lang="en-IN" dirty="0">
              <a:latin typeface="Calibri" pitchFamily="34" charset="0"/>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76"/>
        <p:cNvGrpSpPr/>
        <p:nvPr/>
      </p:nvGrpSpPr>
      <p:grpSpPr>
        <a:xfrm>
          <a:off x="0" y="0"/>
          <a:ext cx="0" cy="0"/>
          <a:chOff x="0" y="0"/>
          <a:chExt cx="0" cy="0"/>
        </a:xfrm>
      </p:grpSpPr>
      <p:pic>
        <p:nvPicPr>
          <p:cNvPr id="77" name="Google Shape;77;p16"/>
          <p:cNvPicPr preferRelativeResize="0"/>
          <p:nvPr/>
        </p:nvPicPr>
        <p:blipFill rotWithShape="1">
          <a:blip r:embed="rId3">
            <a:alphaModFix/>
          </a:blip>
          <a:srcRect/>
          <a:stretch/>
        </p:blipFill>
        <p:spPr>
          <a:xfrm>
            <a:off x="7806362" y="225925"/>
            <a:ext cx="1232526" cy="611875"/>
          </a:xfrm>
          <a:prstGeom prst="rect">
            <a:avLst/>
          </a:prstGeom>
          <a:noFill/>
          <a:ln>
            <a:noFill/>
          </a:ln>
        </p:spPr>
      </p:pic>
      <p:sp>
        <p:nvSpPr>
          <p:cNvPr id="78" name="Google Shape;78;p16"/>
          <p:cNvSpPr txBox="1"/>
          <p:nvPr/>
        </p:nvSpPr>
        <p:spPr>
          <a:xfrm>
            <a:off x="621425" y="743500"/>
            <a:ext cx="7801200" cy="3562200"/>
          </a:xfrm>
          <a:prstGeom prst="rect">
            <a:avLst/>
          </a:prstGeom>
          <a:noFill/>
          <a:ln>
            <a:noFill/>
          </a:ln>
        </p:spPr>
        <p:txBody>
          <a:bodyPr spcFirstLastPara="1" wrap="square" lIns="91425" tIns="91425" rIns="91425" bIns="91425" anchor="ctr" anchorCtr="0">
            <a:noAutofit/>
          </a:bodyPr>
          <a:lstStyle/>
          <a:p>
            <a:pPr marL="457200" marR="0" lvl="0" indent="0" algn="ctr" rtl="0">
              <a:lnSpc>
                <a:spcPct val="115000"/>
              </a:lnSpc>
              <a:spcBef>
                <a:spcPts val="0"/>
              </a:spcBef>
              <a:spcAft>
                <a:spcPts val="0"/>
              </a:spcAft>
              <a:buClr>
                <a:srgbClr val="000000"/>
              </a:buClr>
              <a:buSzPts val="4000"/>
              <a:buFont typeface="Arial"/>
              <a:buNone/>
            </a:pPr>
            <a:r>
              <a:rPr lang="en" sz="4000" b="1" i="0" u="none" strike="noStrike" cap="none">
                <a:solidFill>
                  <a:srgbClr val="000000"/>
                </a:solidFill>
                <a:latin typeface="Arial"/>
                <a:ea typeface="Arial"/>
                <a:cs typeface="Arial"/>
                <a:sym typeface="Arial"/>
              </a:rPr>
              <a:t>THANKING YOU</a:t>
            </a:r>
            <a:endParaRPr sz="4000" b="1" i="0" u="none" strike="noStrike" cap="none">
              <a:solidFill>
                <a:srgbClr val="000000"/>
              </a:solidFill>
              <a:latin typeface="Arial"/>
              <a:ea typeface="Arial"/>
              <a:cs typeface="Arial"/>
              <a:sym typeface="Arial"/>
            </a:endParaRPr>
          </a:p>
          <a:p>
            <a:pPr marL="457200" marR="0" lvl="0" indent="0" algn="ctr" rtl="0">
              <a:lnSpc>
                <a:spcPct val="115000"/>
              </a:lnSpc>
              <a:spcBef>
                <a:spcPts val="0"/>
              </a:spcBef>
              <a:spcAft>
                <a:spcPts val="0"/>
              </a:spcAft>
              <a:buClr>
                <a:srgbClr val="000000"/>
              </a:buClr>
              <a:buSzPts val="4000"/>
              <a:buFont typeface="Arial"/>
              <a:buNone/>
            </a:pPr>
            <a:r>
              <a:rPr lang="en" sz="4000" b="1" i="0" u="none" strike="noStrike" cap="none">
                <a:solidFill>
                  <a:srgbClr val="FF0000"/>
                </a:solidFill>
                <a:latin typeface="Arial"/>
                <a:ea typeface="Arial"/>
                <a:cs typeface="Arial"/>
                <a:sym typeface="Arial"/>
              </a:rPr>
              <a:t>ODM EDUCATIONAL GROUP</a:t>
            </a:r>
            <a:endParaRPr sz="4000" b="1" i="0" u="none" strike="noStrike" cap="none">
              <a:solidFill>
                <a:srgbClr val="FF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extLst>
      <p:ext uri="{BB962C8B-B14F-4D97-AF65-F5344CB8AC3E}">
        <p14:creationId xmlns:p14="http://schemas.microsoft.com/office/powerpoint/2010/main" val="177993113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pic>
        <p:nvPicPr>
          <p:cNvPr id="54" name="Google Shape;54;p13"/>
          <p:cNvPicPr preferRelativeResize="0"/>
          <p:nvPr/>
        </p:nvPicPr>
        <p:blipFill rotWithShape="1">
          <a:blip r:embed="rId3">
            <a:alphaModFix/>
          </a:blip>
          <a:srcRect/>
          <a:stretch/>
        </p:blipFill>
        <p:spPr>
          <a:xfrm>
            <a:off x="0" y="3777640"/>
            <a:ext cx="9144000" cy="1365860"/>
          </a:xfrm>
          <a:prstGeom prst="rect">
            <a:avLst/>
          </a:prstGeom>
          <a:noFill/>
          <a:ln>
            <a:noFill/>
          </a:ln>
        </p:spPr>
      </p:pic>
      <p:pic>
        <p:nvPicPr>
          <p:cNvPr id="55" name="Google Shape;55;p13"/>
          <p:cNvPicPr preferRelativeResize="0"/>
          <p:nvPr/>
        </p:nvPicPr>
        <p:blipFill rotWithShape="1">
          <a:blip r:embed="rId4">
            <a:alphaModFix/>
          </a:blip>
          <a:srcRect/>
          <a:stretch/>
        </p:blipFill>
        <p:spPr>
          <a:xfrm>
            <a:off x="7550568" y="190493"/>
            <a:ext cx="1578401" cy="783575"/>
          </a:xfrm>
          <a:prstGeom prst="rect">
            <a:avLst/>
          </a:prstGeom>
          <a:noFill/>
          <a:ln>
            <a:noFill/>
          </a:ln>
        </p:spPr>
      </p:pic>
      <p:sp>
        <p:nvSpPr>
          <p:cNvPr id="56" name="Google Shape;56;p13"/>
          <p:cNvSpPr txBox="1"/>
          <p:nvPr/>
        </p:nvSpPr>
        <p:spPr>
          <a:xfrm>
            <a:off x="222675" y="1606350"/>
            <a:ext cx="8763000" cy="1930800"/>
          </a:xfrm>
          <a:prstGeom prst="rect">
            <a:avLst/>
          </a:prstGeom>
          <a:noFill/>
          <a:ln>
            <a:noFill/>
          </a:ln>
        </p:spPr>
        <p:txBody>
          <a:bodyPr spcFirstLastPara="1" wrap="square" lIns="91425" tIns="91425" rIns="91425" bIns="91425" anchor="t" anchorCtr="0">
            <a:noAutofit/>
          </a:bodyPr>
          <a:lstStyle/>
          <a:p>
            <a:pPr lvl="0" algn="ctr">
              <a:buSzPts val="3100"/>
            </a:pPr>
            <a:r>
              <a:rPr lang="en-IN" sz="3000" b="1" dirty="0">
                <a:solidFill>
                  <a:srgbClr val="FF0000"/>
                </a:solidFill>
                <a:latin typeface="Calibri"/>
                <a:ea typeface="Calibri"/>
                <a:cs typeface="Calibri"/>
                <a:sym typeface="Calibri"/>
              </a:rPr>
              <a:t>CONSTITUTIONAL DESIGN</a:t>
            </a:r>
            <a:endParaRPr sz="2900" b="1" i="0" u="none" strike="noStrike" cap="none" dirty="0">
              <a:solidFill>
                <a:srgbClr val="FF0000"/>
              </a:solidFill>
              <a:latin typeface="Calibri"/>
              <a:ea typeface="Calibri"/>
              <a:cs typeface="Calibri"/>
              <a:sym typeface="Calibri"/>
            </a:endParaRPr>
          </a:p>
        </p:txBody>
      </p:sp>
      <p:sp>
        <p:nvSpPr>
          <p:cNvPr id="57" name="Google Shape;57;p13"/>
          <p:cNvSpPr txBox="1"/>
          <p:nvPr/>
        </p:nvSpPr>
        <p:spPr>
          <a:xfrm>
            <a:off x="5745687" y="32211"/>
            <a:ext cx="3176100" cy="1267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58" name="Google Shape;58;p13"/>
          <p:cNvSpPr txBox="1"/>
          <p:nvPr/>
        </p:nvSpPr>
        <p:spPr>
          <a:xfrm>
            <a:off x="2222175" y="2571738"/>
            <a:ext cx="6117594" cy="9669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b="1" dirty="0"/>
              <a:t>SUBJECT : (CIVICS)</a:t>
            </a:r>
            <a:endParaRPr b="1" dirty="0"/>
          </a:p>
          <a:p>
            <a:pPr marL="0" lvl="0" indent="0" algn="l" rtl="0">
              <a:spcBef>
                <a:spcPts val="0"/>
              </a:spcBef>
              <a:spcAft>
                <a:spcPts val="0"/>
              </a:spcAft>
              <a:buNone/>
            </a:pPr>
            <a:r>
              <a:rPr lang="en" b="1" dirty="0"/>
              <a:t>CHAPTER NUMBER: 2  P-4</a:t>
            </a:r>
            <a:endParaRPr b="1" dirty="0"/>
          </a:p>
          <a:p>
            <a:r>
              <a:rPr lang="en" b="1" dirty="0"/>
              <a:t>CHAPTER NAME : CONSTITUTIONAL DESIGN </a:t>
            </a:r>
            <a:endParaRPr lang="en-IN" b="1" dirty="0">
              <a:sym typeface="Calibri"/>
            </a:endParaRPr>
          </a:p>
          <a:p>
            <a:pPr marL="0" lvl="0" indent="0" algn="l" rtl="0">
              <a:spcBef>
                <a:spcPts val="0"/>
              </a:spcBef>
              <a:spcAft>
                <a:spcPts val="0"/>
              </a:spcAft>
              <a:buNone/>
            </a:pPr>
            <a:endParaRPr b="1" dirty="0"/>
          </a:p>
        </p:txBody>
      </p:sp>
    </p:spTree>
    <p:extLst>
      <p:ext uri="{BB962C8B-B14F-4D97-AF65-F5344CB8AC3E}">
        <p14:creationId xmlns:p14="http://schemas.microsoft.com/office/powerpoint/2010/main" val="417884269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69"/>
        <p:cNvGrpSpPr/>
        <p:nvPr/>
      </p:nvGrpSpPr>
      <p:grpSpPr>
        <a:xfrm>
          <a:off x="0" y="0"/>
          <a:ext cx="0" cy="0"/>
          <a:chOff x="0" y="0"/>
          <a:chExt cx="0" cy="0"/>
        </a:xfrm>
      </p:grpSpPr>
      <p:pic>
        <p:nvPicPr>
          <p:cNvPr id="70" name="Google Shape;70;p15"/>
          <p:cNvPicPr preferRelativeResize="0"/>
          <p:nvPr/>
        </p:nvPicPr>
        <p:blipFill rotWithShape="1">
          <a:blip r:embed="rId3">
            <a:alphaModFix/>
          </a:blip>
          <a:srcRect/>
          <a:stretch/>
        </p:blipFill>
        <p:spPr>
          <a:xfrm>
            <a:off x="7728449" y="208412"/>
            <a:ext cx="1232526" cy="611875"/>
          </a:xfrm>
          <a:prstGeom prst="rect">
            <a:avLst/>
          </a:prstGeom>
          <a:noFill/>
          <a:ln>
            <a:noFill/>
          </a:ln>
        </p:spPr>
      </p:pic>
      <p:sp>
        <p:nvSpPr>
          <p:cNvPr id="71" name="Google Shape;71;p15"/>
          <p:cNvSpPr txBox="1"/>
          <p:nvPr/>
        </p:nvSpPr>
        <p:spPr>
          <a:xfrm>
            <a:off x="123825" y="285050"/>
            <a:ext cx="8837150" cy="780900"/>
          </a:xfrm>
          <a:prstGeom prst="rect">
            <a:avLst/>
          </a:prstGeom>
          <a:noFill/>
          <a:ln>
            <a:noFill/>
          </a:ln>
        </p:spPr>
        <p:txBody>
          <a:bodyPr spcFirstLastPara="1" wrap="square" lIns="91425" tIns="91425" rIns="91425" bIns="91425" anchor="t" anchorCtr="0">
            <a:noAutofit/>
          </a:bodyPr>
          <a:lstStyle/>
          <a:p>
            <a:pPr>
              <a:buSzPts val="1400"/>
            </a:pPr>
            <a:r>
              <a:rPr lang="en-IN" sz="2200" b="1" dirty="0">
                <a:solidFill>
                  <a:srgbClr val="FF0000"/>
                </a:solidFill>
                <a:latin typeface="Calibri"/>
                <a:ea typeface="Calibri"/>
                <a:cs typeface="Calibri"/>
                <a:sym typeface="Calibri"/>
              </a:rPr>
              <a:t>CONSTITUTIONAL DESIGN</a:t>
            </a:r>
          </a:p>
          <a:p>
            <a:pPr marL="514350" indent="-514350"/>
            <a:r>
              <a:rPr lang="en-US" sz="1800" b="1" dirty="0">
                <a:solidFill>
                  <a:schemeClr val="tx1"/>
                </a:solidFill>
                <a:latin typeface="Calibri" pitchFamily="34" charset="0"/>
              </a:rPr>
              <a:t>GUIDING VALUES OF THE INDIAN CONSTITUTION</a:t>
            </a:r>
            <a:endParaRPr lang="en-US" sz="1800" dirty="0"/>
          </a:p>
        </p:txBody>
      </p:sp>
      <p:pic>
        <p:nvPicPr>
          <p:cNvPr id="4" name="Picture 3" descr="guiding_values.jpg"/>
          <p:cNvPicPr>
            <a:picLocks noChangeAspect="1"/>
          </p:cNvPicPr>
          <p:nvPr/>
        </p:nvPicPr>
        <p:blipFill>
          <a:blip r:embed="rId4" cstate="print"/>
          <a:srcRect l="17245" r="14725"/>
          <a:stretch>
            <a:fillRect/>
          </a:stretch>
        </p:blipFill>
        <p:spPr>
          <a:xfrm>
            <a:off x="5200650" y="896925"/>
            <a:ext cx="3648076" cy="3657600"/>
          </a:xfrm>
          <a:prstGeom prst="rect">
            <a:avLst/>
          </a:prstGeom>
        </p:spPr>
      </p:pic>
      <p:sp>
        <p:nvSpPr>
          <p:cNvPr id="5" name="TextBox 4"/>
          <p:cNvSpPr txBox="1"/>
          <p:nvPr/>
        </p:nvSpPr>
        <p:spPr>
          <a:xfrm>
            <a:off x="209550" y="971550"/>
            <a:ext cx="4628263" cy="3754874"/>
          </a:xfrm>
          <a:prstGeom prst="rect">
            <a:avLst/>
          </a:prstGeom>
          <a:noFill/>
        </p:spPr>
        <p:txBody>
          <a:bodyPr wrap="square" rtlCol="0">
            <a:spAutoFit/>
          </a:bodyPr>
          <a:lstStyle/>
          <a:p>
            <a:pPr>
              <a:buFont typeface="Arial" pitchFamily="34" charset="0"/>
              <a:buChar char="•"/>
            </a:pPr>
            <a:r>
              <a:rPr lang="en-US" dirty="0">
                <a:latin typeface="Calibri" pitchFamily="34" charset="0"/>
                <a:cs typeface="Calibri" pitchFamily="34" charset="0"/>
              </a:rPr>
              <a:t>To understand the Indian Constitution properly, we need to understand the philosophy.</a:t>
            </a:r>
          </a:p>
          <a:p>
            <a:pPr>
              <a:buFont typeface="Arial" pitchFamily="34" charset="0"/>
              <a:buChar char="•"/>
            </a:pPr>
            <a:endParaRPr lang="en-US" dirty="0">
              <a:latin typeface="Calibri" pitchFamily="34" charset="0"/>
              <a:cs typeface="Calibri" pitchFamily="34" charset="0"/>
            </a:endParaRPr>
          </a:p>
          <a:p>
            <a:pPr>
              <a:buFont typeface="Arial" pitchFamily="34" charset="0"/>
              <a:buChar char="•"/>
            </a:pPr>
            <a:r>
              <a:rPr lang="en-US" dirty="0">
                <a:latin typeface="Calibri" pitchFamily="34" charset="0"/>
                <a:cs typeface="Calibri" pitchFamily="34" charset="0"/>
              </a:rPr>
              <a:t>This can be knowing the views of some prominent leaders about our Constitution, as well as the preamble to the Constitution , which lays down its guiding principles.</a:t>
            </a:r>
          </a:p>
          <a:p>
            <a:endParaRPr lang="en-US" dirty="0">
              <a:latin typeface="Calibri" pitchFamily="34" charset="0"/>
              <a:cs typeface="Calibri" pitchFamily="34" charset="0"/>
            </a:endParaRPr>
          </a:p>
          <a:p>
            <a:pPr>
              <a:buFont typeface="Arial" pitchFamily="34" charset="0"/>
              <a:buChar char="•"/>
            </a:pPr>
            <a:r>
              <a:rPr lang="en-US" dirty="0">
                <a:latin typeface="Calibri" pitchFamily="34" charset="0"/>
                <a:cs typeface="Calibri" pitchFamily="34" charset="0"/>
              </a:rPr>
              <a:t>Mahatma Gandhi:- His vision expressed in the magazine ‘Young India’ that he wanted to make the poor.</a:t>
            </a:r>
          </a:p>
          <a:p>
            <a:pPr>
              <a:buFont typeface="Arial" pitchFamily="34" charset="0"/>
              <a:buChar char="•"/>
            </a:pPr>
            <a:endParaRPr lang="en-US" dirty="0">
              <a:latin typeface="Calibri" pitchFamily="34" charset="0"/>
              <a:cs typeface="Calibri" pitchFamily="34" charset="0"/>
            </a:endParaRPr>
          </a:p>
          <a:p>
            <a:r>
              <a:rPr lang="en-US" dirty="0">
                <a:latin typeface="Calibri" pitchFamily="34" charset="0"/>
                <a:cs typeface="Calibri" pitchFamily="34" charset="0"/>
              </a:rPr>
              <a:t>Dr. B. R. </a:t>
            </a:r>
            <a:r>
              <a:rPr lang="en-US" dirty="0" err="1">
                <a:latin typeface="Calibri" pitchFamily="34" charset="0"/>
                <a:cs typeface="Calibri" pitchFamily="34" charset="0"/>
              </a:rPr>
              <a:t>Ambedkar</a:t>
            </a:r>
            <a:r>
              <a:rPr lang="en-US" dirty="0">
                <a:latin typeface="Calibri" pitchFamily="34" charset="0"/>
                <a:cs typeface="Calibri" pitchFamily="34" charset="0"/>
              </a:rPr>
              <a:t>:- He wanted political, social and economic equality for all.</a:t>
            </a:r>
          </a:p>
          <a:p>
            <a:endParaRPr lang="en-US" dirty="0">
              <a:latin typeface="Calibri" pitchFamily="34" charset="0"/>
              <a:cs typeface="Calibri" pitchFamily="34" charset="0"/>
            </a:endParaRPr>
          </a:p>
          <a:p>
            <a:r>
              <a:rPr lang="en-US" dirty="0">
                <a:latin typeface="Calibri" pitchFamily="34" charset="0"/>
                <a:cs typeface="Calibri" pitchFamily="34" charset="0"/>
              </a:rPr>
              <a:t>Jawaharlal Nehru: He wanted equality of opportunity to all, end of poverty and ignorance and control of diseases.</a:t>
            </a:r>
            <a:endParaRPr lang="en-IN" dirty="0">
              <a:latin typeface="Calibri" pitchFamily="34" charset="0"/>
              <a:cs typeface="Calibri" pitchFamily="34" charset="0"/>
            </a:endParaRPr>
          </a:p>
          <a:p>
            <a:pPr>
              <a:buFont typeface="Arial" pitchFamily="34" charset="0"/>
              <a:buChar char="•"/>
            </a:pPr>
            <a:endParaRPr lang="en-US" dirty="0">
              <a:latin typeface="Calibri" pitchFamily="34" charset="0"/>
              <a:cs typeface="Calibri" pitchFamily="34" charset="0"/>
            </a:endParaRPr>
          </a:p>
          <a:p>
            <a:pPr>
              <a:buFont typeface="Arial" pitchFamily="34" charset="0"/>
              <a:buChar char="•"/>
            </a:pPr>
            <a:endParaRPr lang="en-IN"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69"/>
        <p:cNvGrpSpPr/>
        <p:nvPr/>
      </p:nvGrpSpPr>
      <p:grpSpPr>
        <a:xfrm>
          <a:off x="0" y="0"/>
          <a:ext cx="0" cy="0"/>
          <a:chOff x="0" y="0"/>
          <a:chExt cx="0" cy="0"/>
        </a:xfrm>
      </p:grpSpPr>
      <p:pic>
        <p:nvPicPr>
          <p:cNvPr id="70" name="Google Shape;70;p15"/>
          <p:cNvPicPr preferRelativeResize="0"/>
          <p:nvPr/>
        </p:nvPicPr>
        <p:blipFill rotWithShape="1">
          <a:blip r:embed="rId3">
            <a:alphaModFix/>
          </a:blip>
          <a:srcRect/>
          <a:stretch/>
        </p:blipFill>
        <p:spPr>
          <a:xfrm>
            <a:off x="7638799" y="148750"/>
            <a:ext cx="1232526" cy="611875"/>
          </a:xfrm>
          <a:prstGeom prst="rect">
            <a:avLst/>
          </a:prstGeom>
          <a:noFill/>
          <a:ln>
            <a:noFill/>
          </a:ln>
        </p:spPr>
      </p:pic>
      <p:sp>
        <p:nvSpPr>
          <p:cNvPr id="71" name="Google Shape;71;p15"/>
          <p:cNvSpPr txBox="1"/>
          <p:nvPr/>
        </p:nvSpPr>
        <p:spPr>
          <a:xfrm>
            <a:off x="272675" y="285050"/>
            <a:ext cx="8688300" cy="780900"/>
          </a:xfrm>
          <a:prstGeom prst="rect">
            <a:avLst/>
          </a:prstGeom>
          <a:noFill/>
          <a:ln>
            <a:noFill/>
          </a:ln>
        </p:spPr>
        <p:txBody>
          <a:bodyPr spcFirstLastPara="1" wrap="square" lIns="91425" tIns="91425" rIns="91425" bIns="91425" anchor="t" anchorCtr="0">
            <a:noAutofit/>
          </a:bodyPr>
          <a:lstStyle/>
          <a:p>
            <a:pPr>
              <a:buSzPts val="1400"/>
            </a:pPr>
            <a:r>
              <a:rPr lang="en-IN" sz="2200" b="1" dirty="0">
                <a:solidFill>
                  <a:srgbClr val="FF0000"/>
                </a:solidFill>
                <a:latin typeface="Calibri"/>
                <a:ea typeface="Calibri"/>
                <a:cs typeface="Calibri"/>
                <a:sym typeface="Calibri"/>
              </a:rPr>
              <a:t>CONSTITUTIONAL DESIGN</a:t>
            </a:r>
          </a:p>
          <a:p>
            <a:pPr lvl="0">
              <a:buSzPts val="1800"/>
            </a:pPr>
            <a:r>
              <a:rPr lang="en-US" sz="1800" b="1" dirty="0">
                <a:solidFill>
                  <a:schemeClr val="tx1"/>
                </a:solidFill>
                <a:latin typeface="Calibri" pitchFamily="34" charset="0"/>
                <a:sym typeface="Wingdings" pitchFamily="2" charset="2"/>
              </a:rPr>
              <a:t>THE DREAM AND THE PROMISE</a:t>
            </a:r>
            <a:endParaRPr sz="1800" b="1" i="0" u="none" strike="noStrike" cap="none" dirty="0">
              <a:solidFill>
                <a:schemeClr val="tx1"/>
              </a:solidFill>
              <a:latin typeface="Calibri" pitchFamily="34" charset="0"/>
              <a:sym typeface="Arial"/>
            </a:endParaRPr>
          </a:p>
        </p:txBody>
      </p:sp>
      <p:sp>
        <p:nvSpPr>
          <p:cNvPr id="72" name="Google Shape;72;p15"/>
          <p:cNvSpPr txBox="1"/>
          <p:nvPr/>
        </p:nvSpPr>
        <p:spPr>
          <a:xfrm>
            <a:off x="272675" y="1140031"/>
            <a:ext cx="5724364" cy="3187269"/>
          </a:xfrm>
          <a:prstGeom prst="rect">
            <a:avLst/>
          </a:prstGeom>
          <a:noFill/>
          <a:ln>
            <a:noFill/>
          </a:ln>
        </p:spPr>
        <p:txBody>
          <a:bodyPr spcFirstLastPara="1" wrap="square" lIns="91425" tIns="91425" rIns="91425" bIns="91425" anchor="t" anchorCtr="0">
            <a:noAutofit/>
          </a:bodyPr>
          <a:lstStyle/>
          <a:p>
            <a:pPr>
              <a:buFont typeface="Arial" pitchFamily="34" charset="0"/>
              <a:buChar char="•"/>
            </a:pPr>
            <a:r>
              <a:rPr lang="en-IN" dirty="0"/>
              <a:t>   </a:t>
            </a:r>
            <a:r>
              <a:rPr lang="en-IN" sz="1200" dirty="0">
                <a:latin typeface="Calibri" pitchFamily="34" charset="0"/>
                <a:cs typeface="Calibri" pitchFamily="34" charset="0"/>
              </a:rPr>
              <a:t>A democratic</a:t>
            </a:r>
            <a:endParaRPr lang="en-US" sz="1200" dirty="0">
              <a:latin typeface="Calibri" pitchFamily="34" charset="0"/>
              <a:cs typeface="Calibri" pitchFamily="34" charset="0"/>
            </a:endParaRPr>
          </a:p>
        </p:txBody>
      </p:sp>
      <p:pic>
        <p:nvPicPr>
          <p:cNvPr id="6" name="Picture 5" descr="download (1).jpg"/>
          <p:cNvPicPr>
            <a:picLocks noChangeAspect="1"/>
          </p:cNvPicPr>
          <p:nvPr/>
        </p:nvPicPr>
        <p:blipFill>
          <a:blip r:embed="rId4" cstate="print"/>
          <a:stretch>
            <a:fillRect/>
          </a:stretch>
        </p:blipFill>
        <p:spPr>
          <a:xfrm>
            <a:off x="315663" y="1114423"/>
            <a:ext cx="3894387" cy="3181351"/>
          </a:xfrm>
          <a:prstGeom prst="rect">
            <a:avLst/>
          </a:prstGeom>
        </p:spPr>
      </p:pic>
      <p:pic>
        <p:nvPicPr>
          <p:cNvPr id="7" name="Picture 6" descr="bloombergquint_2017-11_9fe6039e-df54-49d5-a2ca-e15a2a44b34d_hero_Book.gif"/>
          <p:cNvPicPr>
            <a:picLocks noChangeAspect="1"/>
          </p:cNvPicPr>
          <p:nvPr/>
        </p:nvPicPr>
        <p:blipFill>
          <a:blip r:embed="rId5" cstate="print"/>
          <a:stretch>
            <a:fillRect/>
          </a:stretch>
        </p:blipFill>
        <p:spPr>
          <a:xfrm>
            <a:off x="4429919" y="1123949"/>
            <a:ext cx="4572000" cy="3067051"/>
          </a:xfrm>
          <a:prstGeom prst="rect">
            <a:avLst/>
          </a:prstGeom>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69"/>
        <p:cNvGrpSpPr/>
        <p:nvPr/>
      </p:nvGrpSpPr>
      <p:grpSpPr>
        <a:xfrm>
          <a:off x="0" y="0"/>
          <a:ext cx="0" cy="0"/>
          <a:chOff x="0" y="0"/>
          <a:chExt cx="0" cy="0"/>
        </a:xfrm>
      </p:grpSpPr>
      <p:pic>
        <p:nvPicPr>
          <p:cNvPr id="70" name="Google Shape;70;p15"/>
          <p:cNvPicPr preferRelativeResize="0"/>
          <p:nvPr/>
        </p:nvPicPr>
        <p:blipFill rotWithShape="1">
          <a:blip r:embed="rId3">
            <a:alphaModFix/>
          </a:blip>
          <a:srcRect/>
          <a:stretch/>
        </p:blipFill>
        <p:spPr>
          <a:xfrm>
            <a:off x="7911474" y="151592"/>
            <a:ext cx="1232526" cy="611875"/>
          </a:xfrm>
          <a:prstGeom prst="rect">
            <a:avLst/>
          </a:prstGeom>
          <a:noFill/>
          <a:ln>
            <a:noFill/>
          </a:ln>
        </p:spPr>
      </p:pic>
      <p:sp>
        <p:nvSpPr>
          <p:cNvPr id="71" name="Google Shape;71;p15"/>
          <p:cNvSpPr txBox="1"/>
          <p:nvPr/>
        </p:nvSpPr>
        <p:spPr>
          <a:xfrm>
            <a:off x="272675" y="285050"/>
            <a:ext cx="8688300" cy="780900"/>
          </a:xfrm>
          <a:prstGeom prst="rect">
            <a:avLst/>
          </a:prstGeom>
          <a:noFill/>
          <a:ln>
            <a:noFill/>
          </a:ln>
        </p:spPr>
        <p:txBody>
          <a:bodyPr spcFirstLastPara="1" wrap="square" lIns="91425" tIns="91425" rIns="91425" bIns="91425" anchor="t" anchorCtr="0">
            <a:noAutofit/>
          </a:bodyPr>
          <a:lstStyle/>
          <a:p>
            <a:pPr>
              <a:buSzPts val="1400"/>
            </a:pPr>
            <a:r>
              <a:rPr lang="en-IN" sz="2200" b="1" dirty="0">
                <a:solidFill>
                  <a:srgbClr val="FF0000"/>
                </a:solidFill>
                <a:latin typeface="Calibri"/>
                <a:ea typeface="Calibri"/>
                <a:cs typeface="Calibri"/>
                <a:sym typeface="Calibri"/>
              </a:rPr>
              <a:t>CONSTITUTIONAL DESIGN</a:t>
            </a:r>
          </a:p>
          <a:p>
            <a:pPr lvl="0">
              <a:buSzPts val="1800"/>
            </a:pPr>
            <a:r>
              <a:rPr lang="en-US" sz="1800" b="1" dirty="0">
                <a:solidFill>
                  <a:schemeClr val="tx1"/>
                </a:solidFill>
                <a:latin typeface="Calibri" pitchFamily="34" charset="0"/>
              </a:rPr>
              <a:t>PHILOSOPHY OF THE CONSTITUTION </a:t>
            </a:r>
            <a:endParaRPr sz="1800" b="1" i="0" u="none" strike="noStrike" cap="none" dirty="0">
              <a:solidFill>
                <a:schemeClr val="tx1"/>
              </a:solidFill>
              <a:latin typeface="Calibri" pitchFamily="34" charset="0"/>
              <a:sym typeface="Arial"/>
            </a:endParaRPr>
          </a:p>
        </p:txBody>
      </p:sp>
      <p:sp>
        <p:nvSpPr>
          <p:cNvPr id="72" name="Google Shape;72;p15"/>
          <p:cNvSpPr txBox="1"/>
          <p:nvPr/>
        </p:nvSpPr>
        <p:spPr>
          <a:xfrm>
            <a:off x="272674" y="1199408"/>
            <a:ext cx="3427456" cy="3127892"/>
          </a:xfrm>
          <a:prstGeom prst="rect">
            <a:avLst/>
          </a:prstGeom>
          <a:noFill/>
          <a:ln>
            <a:noFill/>
          </a:ln>
        </p:spPr>
        <p:txBody>
          <a:bodyPr spcFirstLastPara="1" wrap="square" lIns="91425" tIns="91425" rIns="91425" bIns="91425" anchor="t" anchorCtr="0">
            <a:noAutofit/>
          </a:bodyPr>
          <a:lstStyle/>
          <a:p>
            <a:pPr>
              <a:buFont typeface="Arial" pitchFamily="34" charset="0"/>
              <a:buChar char="•"/>
            </a:pPr>
            <a:r>
              <a:rPr lang="en-IN" dirty="0">
                <a:latin typeface="Calibri" pitchFamily="34" charset="0"/>
                <a:cs typeface="Calibri" pitchFamily="34" charset="0"/>
              </a:rPr>
              <a:t>   </a:t>
            </a:r>
            <a:r>
              <a:rPr lang="en-US" dirty="0">
                <a:latin typeface="Calibri" pitchFamily="34" charset="0"/>
                <a:cs typeface="Calibri" pitchFamily="34" charset="0"/>
              </a:rPr>
              <a:t>The values that inspired and guided the freedom struggle formed the foundation for India’ democracy.</a:t>
            </a:r>
          </a:p>
          <a:p>
            <a:pPr>
              <a:buFont typeface="Arial" pitchFamily="34" charset="0"/>
              <a:buChar char="•"/>
            </a:pPr>
            <a:endParaRPr lang="en-US" dirty="0">
              <a:latin typeface="Calibri" pitchFamily="34" charset="0"/>
              <a:cs typeface="Calibri" pitchFamily="34" charset="0"/>
            </a:endParaRPr>
          </a:p>
          <a:p>
            <a:pPr>
              <a:buFont typeface="Arial" pitchFamily="34" charset="0"/>
              <a:buChar char="•"/>
            </a:pPr>
            <a:r>
              <a:rPr lang="en-US" dirty="0">
                <a:latin typeface="Calibri" pitchFamily="34" charset="0"/>
                <a:cs typeface="Calibri" pitchFamily="34" charset="0"/>
              </a:rPr>
              <a:t>  The values are included in the Preamble to the Constitution.</a:t>
            </a:r>
          </a:p>
          <a:p>
            <a:endParaRPr lang="en-US" dirty="0">
              <a:latin typeface="Calibri" pitchFamily="34" charset="0"/>
              <a:cs typeface="Calibri" pitchFamily="34" charset="0"/>
            </a:endParaRPr>
          </a:p>
          <a:p>
            <a:pPr>
              <a:buFont typeface="Arial" pitchFamily="34" charset="0"/>
              <a:buChar char="•"/>
            </a:pPr>
            <a:r>
              <a:rPr lang="en-US" dirty="0">
                <a:latin typeface="Calibri" pitchFamily="34" charset="0"/>
                <a:cs typeface="Calibri" pitchFamily="34" charset="0"/>
              </a:rPr>
              <a:t>  The Constitution begins with a short statement of its basic values which is called the Preamble to the Constitution.</a:t>
            </a:r>
          </a:p>
          <a:p>
            <a:endParaRPr lang="en-US" dirty="0">
              <a:latin typeface="Calibri" pitchFamily="34" charset="0"/>
              <a:cs typeface="Calibri" pitchFamily="34" charset="0"/>
            </a:endParaRPr>
          </a:p>
          <a:p>
            <a:pPr>
              <a:buFont typeface="Arial" pitchFamily="34" charset="0"/>
              <a:buChar char="•"/>
            </a:pPr>
            <a:r>
              <a:rPr lang="en-IN" dirty="0">
                <a:latin typeface="Calibri" pitchFamily="34" charset="0"/>
                <a:cs typeface="Calibri" pitchFamily="34" charset="0"/>
                <a:hlinkClick r:id="rId4"/>
              </a:rPr>
              <a:t>https://www.youtube.com/watch?v=ct-20OESPJk</a:t>
            </a:r>
            <a:endParaRPr lang="en-IN" dirty="0">
              <a:latin typeface="Calibri" pitchFamily="34" charset="0"/>
              <a:cs typeface="Calibri" pitchFamily="34" charset="0"/>
            </a:endParaRPr>
          </a:p>
          <a:p>
            <a:pPr>
              <a:buFont typeface="Arial" pitchFamily="34" charset="0"/>
              <a:buChar char="•"/>
            </a:pPr>
            <a:endParaRPr lang="en-IN" dirty="0">
              <a:latin typeface="Calibri" pitchFamily="34" charset="0"/>
              <a:cs typeface="Calibri" pitchFamily="34" charset="0"/>
            </a:endParaRPr>
          </a:p>
          <a:p>
            <a:pPr lvl="0">
              <a:buFont typeface="Wingdings" pitchFamily="2" charset="2"/>
              <a:buChar char="Ø"/>
            </a:pPr>
            <a:endParaRPr lang="en-IN" sz="1200" dirty="0">
              <a:latin typeface="Calibri" pitchFamily="34" charset="0"/>
              <a:cs typeface="Calibri" pitchFamily="34" charset="0"/>
            </a:endParaRPr>
          </a:p>
          <a:p>
            <a:pPr lvl="0">
              <a:buFont typeface="Wingdings" pitchFamily="2" charset="2"/>
              <a:buChar char="Ø"/>
            </a:pPr>
            <a:endParaRPr lang="en-US" sz="1200" dirty="0">
              <a:latin typeface="Calibri" pitchFamily="34" charset="0"/>
              <a:cs typeface="Calibri" pitchFamily="34" charset="0"/>
            </a:endParaRPr>
          </a:p>
        </p:txBody>
      </p:sp>
      <p:pic>
        <p:nvPicPr>
          <p:cNvPr id="6" name="Content Placeholder 3" descr="Preamble-of-Indian-Constitution.jpg"/>
          <p:cNvPicPr>
            <a:picLocks noChangeAspect="1"/>
          </p:cNvPicPr>
          <p:nvPr/>
        </p:nvPicPr>
        <p:blipFill>
          <a:blip r:embed="rId5" cstate="print">
            <a:lum bright="10000" contrast="20000"/>
          </a:blip>
          <a:stretch>
            <a:fillRect/>
          </a:stretch>
        </p:blipFill>
        <p:spPr>
          <a:xfrm>
            <a:off x="3886200" y="342900"/>
            <a:ext cx="3848100" cy="4695825"/>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69"/>
        <p:cNvGrpSpPr/>
        <p:nvPr/>
      </p:nvGrpSpPr>
      <p:grpSpPr>
        <a:xfrm>
          <a:off x="0" y="0"/>
          <a:ext cx="0" cy="0"/>
          <a:chOff x="0" y="0"/>
          <a:chExt cx="0" cy="0"/>
        </a:xfrm>
      </p:grpSpPr>
      <p:pic>
        <p:nvPicPr>
          <p:cNvPr id="70" name="Google Shape;70;p15"/>
          <p:cNvPicPr preferRelativeResize="0"/>
          <p:nvPr/>
        </p:nvPicPr>
        <p:blipFill rotWithShape="1">
          <a:blip r:embed="rId3">
            <a:alphaModFix/>
          </a:blip>
          <a:srcRect/>
          <a:stretch/>
        </p:blipFill>
        <p:spPr>
          <a:xfrm>
            <a:off x="7728449" y="162979"/>
            <a:ext cx="1232526" cy="611875"/>
          </a:xfrm>
          <a:prstGeom prst="rect">
            <a:avLst/>
          </a:prstGeom>
          <a:noFill/>
          <a:ln>
            <a:noFill/>
          </a:ln>
        </p:spPr>
      </p:pic>
      <p:sp>
        <p:nvSpPr>
          <p:cNvPr id="71" name="Google Shape;71;p15"/>
          <p:cNvSpPr txBox="1"/>
          <p:nvPr/>
        </p:nvSpPr>
        <p:spPr>
          <a:xfrm>
            <a:off x="272675" y="162979"/>
            <a:ext cx="5049419" cy="611875"/>
          </a:xfrm>
          <a:prstGeom prst="rect">
            <a:avLst/>
          </a:prstGeom>
          <a:noFill/>
          <a:ln>
            <a:noFill/>
          </a:ln>
        </p:spPr>
        <p:txBody>
          <a:bodyPr spcFirstLastPara="1" wrap="square" lIns="91425" tIns="91425" rIns="91425" bIns="91425" anchor="t" anchorCtr="0">
            <a:noAutofit/>
          </a:bodyPr>
          <a:lstStyle/>
          <a:p>
            <a:pPr>
              <a:buSzPts val="1400"/>
            </a:pPr>
            <a:r>
              <a:rPr lang="en-IN" sz="2200" b="1" dirty="0">
                <a:solidFill>
                  <a:srgbClr val="FF0000"/>
                </a:solidFill>
                <a:latin typeface="Calibri"/>
                <a:ea typeface="Calibri"/>
                <a:cs typeface="Calibri"/>
                <a:sym typeface="Calibri"/>
              </a:rPr>
              <a:t>CONSTITUTIONAL DESIGN</a:t>
            </a:r>
          </a:p>
          <a:p>
            <a:pPr>
              <a:buSzPts val="1400"/>
            </a:pPr>
            <a:r>
              <a:rPr lang="en-IN" sz="2000" b="1" dirty="0">
                <a:solidFill>
                  <a:schemeClr val="tx1"/>
                </a:solidFill>
                <a:latin typeface="Calibri"/>
                <a:ea typeface="Calibri"/>
                <a:cs typeface="Calibri"/>
                <a:sym typeface="Calibri"/>
              </a:rPr>
              <a:t>PREAMBLE </a:t>
            </a:r>
          </a:p>
        </p:txBody>
      </p:sp>
      <p:sp>
        <p:nvSpPr>
          <p:cNvPr id="72" name="Google Shape;72;p15"/>
          <p:cNvSpPr txBox="1"/>
          <p:nvPr/>
        </p:nvSpPr>
        <p:spPr>
          <a:xfrm>
            <a:off x="272675" y="1090870"/>
            <a:ext cx="5444953" cy="2889600"/>
          </a:xfrm>
          <a:prstGeom prst="rect">
            <a:avLst/>
          </a:prstGeom>
          <a:noFill/>
          <a:ln>
            <a:noFill/>
          </a:ln>
        </p:spPr>
        <p:txBody>
          <a:bodyPr spcFirstLastPara="1" wrap="square" lIns="91425" tIns="91425" rIns="91425" bIns="91425" anchor="t" anchorCtr="0">
            <a:noAutofit/>
          </a:bodyPr>
          <a:lstStyle/>
          <a:p>
            <a:pPr marL="342900" lvl="1" indent="-342900">
              <a:spcAft>
                <a:spcPts val="600"/>
              </a:spcAft>
            </a:pPr>
            <a:endParaRPr lang="en-IN" dirty="0">
              <a:latin typeface="Calibri" pitchFamily="34" charset="0"/>
            </a:endParaRPr>
          </a:p>
          <a:p>
            <a:pPr marL="342900" lvl="1" indent="-342900">
              <a:spcAft>
                <a:spcPts val="600"/>
              </a:spcAft>
              <a:buFont typeface="+mj-lt"/>
              <a:buAutoNum type="arabicPeriod"/>
            </a:pPr>
            <a:endParaRPr lang="en-IN" dirty="0">
              <a:solidFill>
                <a:srgbClr val="C00000"/>
              </a:solidFill>
            </a:endParaRPr>
          </a:p>
        </p:txBody>
      </p:sp>
      <p:sp>
        <p:nvSpPr>
          <p:cNvPr id="6" name="TextBox 5"/>
          <p:cNvSpPr txBox="1"/>
          <p:nvPr/>
        </p:nvSpPr>
        <p:spPr>
          <a:xfrm>
            <a:off x="344384" y="1073888"/>
            <a:ext cx="6134998" cy="2569934"/>
          </a:xfrm>
          <a:prstGeom prst="rect">
            <a:avLst/>
          </a:prstGeom>
          <a:noFill/>
        </p:spPr>
        <p:txBody>
          <a:bodyPr wrap="square" rtlCol="0">
            <a:spAutoFit/>
          </a:bodyPr>
          <a:lstStyle/>
          <a:p>
            <a:pPr>
              <a:lnSpc>
                <a:spcPct val="150000"/>
              </a:lnSpc>
            </a:pPr>
            <a:r>
              <a:rPr lang="en-US" dirty="0">
                <a:latin typeface="Calibri" pitchFamily="34" charset="0"/>
                <a:cs typeface="Calibri" pitchFamily="34" charset="0"/>
              </a:rPr>
              <a:t>SOVEREIGN:- People have supreme right to make decisions in internal as well as external matters.</a:t>
            </a:r>
          </a:p>
          <a:p>
            <a:pPr>
              <a:lnSpc>
                <a:spcPct val="150000"/>
              </a:lnSpc>
            </a:pPr>
            <a:r>
              <a:rPr lang="en-US" dirty="0">
                <a:latin typeface="Calibri" pitchFamily="34" charset="0"/>
                <a:cs typeface="Calibri" pitchFamily="34" charset="0"/>
              </a:rPr>
              <a:t>SOCIALIST:- Wealth is generated socially and should be shared equally by society.</a:t>
            </a:r>
          </a:p>
          <a:p>
            <a:pPr>
              <a:lnSpc>
                <a:spcPct val="150000"/>
              </a:lnSpc>
            </a:pPr>
            <a:r>
              <a:rPr lang="en-US" dirty="0">
                <a:latin typeface="Calibri" pitchFamily="34" charset="0"/>
                <a:cs typeface="Calibri" pitchFamily="34" charset="0"/>
              </a:rPr>
              <a:t>SECULAR:- There is no official religion. Govt. treats all religion with equal respect.</a:t>
            </a:r>
          </a:p>
          <a:p>
            <a:pPr>
              <a:lnSpc>
                <a:spcPct val="150000"/>
              </a:lnSpc>
            </a:pPr>
            <a:r>
              <a:rPr lang="en-US" dirty="0">
                <a:latin typeface="Calibri" pitchFamily="34" charset="0"/>
                <a:cs typeface="Calibri" pitchFamily="34" charset="0"/>
              </a:rPr>
              <a:t>DEMOCRATIC:- A form of govt. where people enjoy equal political rights, elect their rulers.</a:t>
            </a:r>
          </a:p>
          <a:p>
            <a:pPr>
              <a:lnSpc>
                <a:spcPct val="150000"/>
              </a:lnSpc>
            </a:pPr>
            <a:r>
              <a:rPr lang="en-US" dirty="0">
                <a:latin typeface="Calibri" pitchFamily="34" charset="0"/>
                <a:cs typeface="Calibri" pitchFamily="34" charset="0"/>
              </a:rPr>
              <a:t>REPUBLIC:- The head of state is an elected person and it is not hereditary.</a:t>
            </a:r>
          </a:p>
          <a:p>
            <a:pPr lvl="0">
              <a:buFont typeface="Arial" pitchFamily="34" charset="0"/>
              <a:buChar char="•"/>
            </a:pPr>
            <a:endParaRPr lang="en-US" dirty="0">
              <a:latin typeface="Calibri" pitchFamily="34" charset="0"/>
              <a:cs typeface="Calibri" pitchFamily="34" charset="0"/>
            </a:endParaRPr>
          </a:p>
        </p:txBody>
      </p:sp>
      <p:pic>
        <p:nvPicPr>
          <p:cNvPr id="3" name="Picture 2">
            <a:extLst>
              <a:ext uri="{FF2B5EF4-FFF2-40B4-BE49-F238E27FC236}">
                <a16:creationId xmlns:a16="http://schemas.microsoft.com/office/drawing/2014/main" id="{9664A9C3-FDF9-4E36-B48D-9041623C7F5A}"/>
              </a:ext>
            </a:extLst>
          </p:cNvPr>
          <p:cNvPicPr>
            <a:picLocks noChangeAspect="1"/>
          </p:cNvPicPr>
          <p:nvPr/>
        </p:nvPicPr>
        <p:blipFill>
          <a:blip r:embed="rId4"/>
          <a:stretch>
            <a:fillRect/>
          </a:stretch>
        </p:blipFill>
        <p:spPr>
          <a:xfrm>
            <a:off x="7013950" y="1523020"/>
            <a:ext cx="1857375" cy="2457450"/>
          </a:xfrm>
          <a:prstGeom prst="rect">
            <a:avLst/>
          </a:prstGeom>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69"/>
        <p:cNvGrpSpPr/>
        <p:nvPr/>
      </p:nvGrpSpPr>
      <p:grpSpPr>
        <a:xfrm>
          <a:off x="0" y="0"/>
          <a:ext cx="0" cy="0"/>
          <a:chOff x="0" y="0"/>
          <a:chExt cx="0" cy="0"/>
        </a:xfrm>
      </p:grpSpPr>
      <p:pic>
        <p:nvPicPr>
          <p:cNvPr id="70" name="Google Shape;70;p15"/>
          <p:cNvPicPr preferRelativeResize="0"/>
          <p:nvPr/>
        </p:nvPicPr>
        <p:blipFill rotWithShape="1">
          <a:blip r:embed="rId3">
            <a:alphaModFix/>
          </a:blip>
          <a:srcRect/>
          <a:stretch/>
        </p:blipFill>
        <p:spPr>
          <a:xfrm>
            <a:off x="7728449" y="162979"/>
            <a:ext cx="1232526" cy="611875"/>
          </a:xfrm>
          <a:prstGeom prst="rect">
            <a:avLst/>
          </a:prstGeom>
          <a:noFill/>
          <a:ln>
            <a:noFill/>
          </a:ln>
        </p:spPr>
      </p:pic>
      <p:sp>
        <p:nvSpPr>
          <p:cNvPr id="71" name="Google Shape;71;p15"/>
          <p:cNvSpPr txBox="1"/>
          <p:nvPr/>
        </p:nvSpPr>
        <p:spPr>
          <a:xfrm>
            <a:off x="272675" y="162979"/>
            <a:ext cx="5049419" cy="611875"/>
          </a:xfrm>
          <a:prstGeom prst="rect">
            <a:avLst/>
          </a:prstGeom>
          <a:noFill/>
          <a:ln>
            <a:noFill/>
          </a:ln>
        </p:spPr>
        <p:txBody>
          <a:bodyPr spcFirstLastPara="1" wrap="square" lIns="91425" tIns="91425" rIns="91425" bIns="91425" anchor="t" anchorCtr="0">
            <a:noAutofit/>
          </a:bodyPr>
          <a:lstStyle/>
          <a:p>
            <a:pPr>
              <a:buSzPts val="1400"/>
            </a:pPr>
            <a:r>
              <a:rPr lang="en-IN" sz="2200" b="1" dirty="0">
                <a:solidFill>
                  <a:srgbClr val="FF0000"/>
                </a:solidFill>
                <a:latin typeface="Calibri"/>
                <a:ea typeface="Calibri"/>
                <a:cs typeface="Calibri"/>
                <a:sym typeface="Calibri"/>
              </a:rPr>
              <a:t>CONSTITUTIONAL DESIGN</a:t>
            </a:r>
          </a:p>
          <a:p>
            <a:pPr>
              <a:buSzPts val="1400"/>
            </a:pPr>
            <a:r>
              <a:rPr lang="en-IN" sz="2000" b="1" dirty="0">
                <a:solidFill>
                  <a:schemeClr val="tx1"/>
                </a:solidFill>
                <a:latin typeface="Calibri"/>
                <a:ea typeface="Calibri"/>
                <a:cs typeface="Calibri"/>
                <a:sym typeface="Calibri"/>
              </a:rPr>
              <a:t>PREAMBLE </a:t>
            </a:r>
          </a:p>
        </p:txBody>
      </p:sp>
      <p:sp>
        <p:nvSpPr>
          <p:cNvPr id="72" name="Google Shape;72;p15"/>
          <p:cNvSpPr txBox="1"/>
          <p:nvPr/>
        </p:nvSpPr>
        <p:spPr>
          <a:xfrm>
            <a:off x="272675" y="1090870"/>
            <a:ext cx="5444953" cy="2889600"/>
          </a:xfrm>
          <a:prstGeom prst="rect">
            <a:avLst/>
          </a:prstGeom>
          <a:noFill/>
          <a:ln>
            <a:noFill/>
          </a:ln>
        </p:spPr>
        <p:txBody>
          <a:bodyPr spcFirstLastPara="1" wrap="square" lIns="91425" tIns="91425" rIns="91425" bIns="91425" anchor="t" anchorCtr="0">
            <a:noAutofit/>
          </a:bodyPr>
          <a:lstStyle/>
          <a:p>
            <a:pPr marL="342900" lvl="1" indent="-342900">
              <a:spcAft>
                <a:spcPts val="600"/>
              </a:spcAft>
            </a:pPr>
            <a:endParaRPr lang="en-IN" dirty="0">
              <a:latin typeface="Calibri" pitchFamily="34" charset="0"/>
            </a:endParaRPr>
          </a:p>
          <a:p>
            <a:pPr marL="342900" lvl="1" indent="-342900">
              <a:spcAft>
                <a:spcPts val="600"/>
              </a:spcAft>
              <a:buFont typeface="+mj-lt"/>
              <a:buAutoNum type="arabicPeriod"/>
            </a:pPr>
            <a:endParaRPr lang="en-IN" dirty="0">
              <a:solidFill>
                <a:srgbClr val="C00000"/>
              </a:solidFill>
            </a:endParaRPr>
          </a:p>
        </p:txBody>
      </p:sp>
      <p:sp>
        <p:nvSpPr>
          <p:cNvPr id="6" name="TextBox 5"/>
          <p:cNvSpPr txBox="1"/>
          <p:nvPr/>
        </p:nvSpPr>
        <p:spPr>
          <a:xfrm>
            <a:off x="344384" y="1073888"/>
            <a:ext cx="5920686" cy="3754874"/>
          </a:xfrm>
          <a:prstGeom prst="rect">
            <a:avLst/>
          </a:prstGeom>
          <a:noFill/>
        </p:spPr>
        <p:txBody>
          <a:bodyPr wrap="square" rtlCol="0">
            <a:spAutoFit/>
          </a:bodyPr>
          <a:lstStyle/>
          <a:p>
            <a:pPr>
              <a:lnSpc>
                <a:spcPct val="150000"/>
              </a:lnSpc>
            </a:pPr>
            <a:r>
              <a:rPr lang="en-US" dirty="0">
                <a:latin typeface="Calibri" pitchFamily="34" charset="0"/>
                <a:cs typeface="Calibri" pitchFamily="34" charset="0"/>
              </a:rPr>
              <a:t>JUSTICE:- Citizens cannot be discriminated against on the grounds of caste, religion and gender.</a:t>
            </a:r>
          </a:p>
          <a:p>
            <a:pPr>
              <a:lnSpc>
                <a:spcPct val="150000"/>
              </a:lnSpc>
            </a:pPr>
            <a:r>
              <a:rPr lang="en-US" dirty="0">
                <a:latin typeface="Calibri" pitchFamily="34" charset="0"/>
                <a:cs typeface="Calibri" pitchFamily="34" charset="0"/>
              </a:rPr>
              <a:t>LIBERTY:- There are no unreasonable restrictions on the citizens in what they think,</a:t>
            </a:r>
          </a:p>
          <a:p>
            <a:pPr>
              <a:lnSpc>
                <a:spcPct val="150000"/>
              </a:lnSpc>
              <a:buNone/>
            </a:pPr>
            <a:r>
              <a:rPr lang="en-US" dirty="0">
                <a:latin typeface="Calibri" pitchFamily="34" charset="0"/>
                <a:cs typeface="Calibri" pitchFamily="34" charset="0"/>
              </a:rPr>
              <a:t>how they wish to express their thoughts and the way they wish to follow  up their thoughts in action.</a:t>
            </a:r>
          </a:p>
          <a:p>
            <a:pPr>
              <a:lnSpc>
                <a:spcPct val="150000"/>
              </a:lnSpc>
              <a:buNone/>
            </a:pPr>
            <a:r>
              <a:rPr lang="en-US" dirty="0">
                <a:latin typeface="Calibri" pitchFamily="34" charset="0"/>
                <a:cs typeface="Calibri" pitchFamily="34" charset="0"/>
              </a:rPr>
              <a:t>EQUALITY:- The  traditional social inequalities have to be ended. All are equal before the law.</a:t>
            </a:r>
          </a:p>
          <a:p>
            <a:pPr>
              <a:lnSpc>
                <a:spcPct val="150000"/>
              </a:lnSpc>
              <a:buNone/>
            </a:pPr>
            <a:r>
              <a:rPr lang="en-US" dirty="0">
                <a:latin typeface="Calibri" pitchFamily="34" charset="0"/>
                <a:cs typeface="Calibri" pitchFamily="34" charset="0"/>
              </a:rPr>
              <a:t>FRATERNITY:- All of us should behave as if we are members of the same family.</a:t>
            </a:r>
          </a:p>
          <a:p>
            <a:pPr>
              <a:lnSpc>
                <a:spcPct val="150000"/>
              </a:lnSpc>
              <a:buNone/>
            </a:pPr>
            <a:r>
              <a:rPr lang="en-US" dirty="0">
                <a:latin typeface="Calibri" pitchFamily="34" charset="0"/>
                <a:cs typeface="Calibri" pitchFamily="34" charset="0"/>
              </a:rPr>
              <a:t>  </a:t>
            </a:r>
            <a:endParaRPr lang="en-IN" dirty="0">
              <a:latin typeface="Calibri" pitchFamily="34" charset="0"/>
              <a:cs typeface="Calibri" pitchFamily="34" charset="0"/>
            </a:endParaRPr>
          </a:p>
          <a:p>
            <a:endParaRPr lang="en-IN" dirty="0">
              <a:latin typeface="Calibri" pitchFamily="34" charset="0"/>
              <a:cs typeface="Calibri" pitchFamily="34" charset="0"/>
            </a:endParaRPr>
          </a:p>
          <a:p>
            <a:pPr lvl="0">
              <a:buFont typeface="Arial" pitchFamily="34" charset="0"/>
              <a:buChar char="•"/>
            </a:pPr>
            <a:endParaRPr lang="en-US" dirty="0">
              <a:latin typeface="Calibri" pitchFamily="34" charset="0"/>
              <a:cs typeface="Calibri" pitchFamily="34" charset="0"/>
            </a:endParaRPr>
          </a:p>
        </p:txBody>
      </p:sp>
      <p:pic>
        <p:nvPicPr>
          <p:cNvPr id="7" name="Picture 6">
            <a:extLst>
              <a:ext uri="{FF2B5EF4-FFF2-40B4-BE49-F238E27FC236}">
                <a16:creationId xmlns:a16="http://schemas.microsoft.com/office/drawing/2014/main" id="{982F5405-FF53-41CE-95D0-948D8FF82464}"/>
              </a:ext>
            </a:extLst>
          </p:cNvPr>
          <p:cNvPicPr>
            <a:picLocks noChangeAspect="1"/>
          </p:cNvPicPr>
          <p:nvPr/>
        </p:nvPicPr>
        <p:blipFill>
          <a:blip r:embed="rId4"/>
          <a:stretch>
            <a:fillRect/>
          </a:stretch>
        </p:blipFill>
        <p:spPr>
          <a:xfrm>
            <a:off x="6336779" y="831502"/>
            <a:ext cx="2466975" cy="1857375"/>
          </a:xfrm>
          <a:prstGeom prst="rect">
            <a:avLst/>
          </a:prstGeom>
        </p:spPr>
      </p:pic>
      <p:pic>
        <p:nvPicPr>
          <p:cNvPr id="9" name="Picture 8">
            <a:extLst>
              <a:ext uri="{FF2B5EF4-FFF2-40B4-BE49-F238E27FC236}">
                <a16:creationId xmlns:a16="http://schemas.microsoft.com/office/drawing/2014/main" id="{35358B97-2354-47DE-AAA6-E4C987B1DCD4}"/>
              </a:ext>
            </a:extLst>
          </p:cNvPr>
          <p:cNvPicPr>
            <a:picLocks noChangeAspect="1"/>
          </p:cNvPicPr>
          <p:nvPr/>
        </p:nvPicPr>
        <p:blipFill>
          <a:blip r:embed="rId5"/>
          <a:stretch>
            <a:fillRect/>
          </a:stretch>
        </p:blipFill>
        <p:spPr>
          <a:xfrm>
            <a:off x="6336779" y="2688877"/>
            <a:ext cx="2066925" cy="2209800"/>
          </a:xfrm>
          <a:prstGeom prst="rect">
            <a:avLst/>
          </a:prstGeom>
        </p:spPr>
      </p:pic>
    </p:spTree>
    <p:extLst>
      <p:ext uri="{BB962C8B-B14F-4D97-AF65-F5344CB8AC3E}">
        <p14:creationId xmlns:p14="http://schemas.microsoft.com/office/powerpoint/2010/main" val="278589273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69"/>
        <p:cNvGrpSpPr/>
        <p:nvPr/>
      </p:nvGrpSpPr>
      <p:grpSpPr>
        <a:xfrm>
          <a:off x="0" y="0"/>
          <a:ext cx="0" cy="0"/>
          <a:chOff x="0" y="0"/>
          <a:chExt cx="0" cy="0"/>
        </a:xfrm>
      </p:grpSpPr>
      <p:pic>
        <p:nvPicPr>
          <p:cNvPr id="70" name="Google Shape;70;p15"/>
          <p:cNvPicPr preferRelativeResize="0"/>
          <p:nvPr/>
        </p:nvPicPr>
        <p:blipFill rotWithShape="1">
          <a:blip r:embed="rId3">
            <a:alphaModFix/>
          </a:blip>
          <a:srcRect/>
          <a:stretch/>
        </p:blipFill>
        <p:spPr>
          <a:xfrm>
            <a:off x="7638799" y="182176"/>
            <a:ext cx="1232526" cy="611875"/>
          </a:xfrm>
          <a:prstGeom prst="rect">
            <a:avLst/>
          </a:prstGeom>
          <a:noFill/>
          <a:ln>
            <a:noFill/>
          </a:ln>
        </p:spPr>
      </p:pic>
      <p:sp>
        <p:nvSpPr>
          <p:cNvPr id="71" name="Google Shape;71;p15"/>
          <p:cNvSpPr txBox="1"/>
          <p:nvPr/>
        </p:nvSpPr>
        <p:spPr>
          <a:xfrm>
            <a:off x="272675" y="285050"/>
            <a:ext cx="8688300" cy="780900"/>
          </a:xfrm>
          <a:prstGeom prst="rect">
            <a:avLst/>
          </a:prstGeom>
          <a:noFill/>
          <a:ln>
            <a:noFill/>
          </a:ln>
        </p:spPr>
        <p:txBody>
          <a:bodyPr spcFirstLastPara="1" wrap="square" lIns="91425" tIns="91425" rIns="91425" bIns="91425" anchor="t" anchorCtr="0">
            <a:noAutofit/>
          </a:bodyPr>
          <a:lstStyle/>
          <a:p>
            <a:pPr>
              <a:buSzPts val="1400"/>
            </a:pPr>
            <a:r>
              <a:rPr lang="en-IN" sz="2200" b="1" dirty="0">
                <a:solidFill>
                  <a:srgbClr val="FF0000"/>
                </a:solidFill>
                <a:latin typeface="Calibri"/>
                <a:ea typeface="Calibri"/>
                <a:cs typeface="Calibri"/>
                <a:sym typeface="Calibri"/>
              </a:rPr>
              <a:t>CONSTITUTIONAL DESIGN</a:t>
            </a:r>
          </a:p>
          <a:p>
            <a:pPr lvl="0">
              <a:buSzPts val="1800"/>
            </a:pPr>
            <a:r>
              <a:rPr lang="en-IN" sz="1800" b="1" dirty="0">
                <a:latin typeface="Calibri" pitchFamily="34" charset="0"/>
              </a:rPr>
              <a:t>INSTITUTIONAL DESIGN</a:t>
            </a:r>
            <a:endParaRPr sz="1800" b="1" i="0" u="none" strike="noStrike" cap="none" dirty="0">
              <a:solidFill>
                <a:srgbClr val="000000"/>
              </a:solidFill>
              <a:latin typeface="Calibri" pitchFamily="34" charset="0"/>
              <a:sym typeface="Arial"/>
            </a:endParaRPr>
          </a:p>
        </p:txBody>
      </p:sp>
      <p:sp>
        <p:nvSpPr>
          <p:cNvPr id="72" name="Google Shape;72;p15"/>
          <p:cNvSpPr txBox="1"/>
          <p:nvPr/>
        </p:nvSpPr>
        <p:spPr>
          <a:xfrm>
            <a:off x="272676" y="1158949"/>
            <a:ext cx="5256588" cy="3136821"/>
          </a:xfrm>
          <a:prstGeom prst="rect">
            <a:avLst/>
          </a:prstGeom>
          <a:noFill/>
          <a:ln>
            <a:noFill/>
          </a:ln>
        </p:spPr>
        <p:txBody>
          <a:bodyPr spcFirstLastPara="1" wrap="square" lIns="91425" tIns="91425" rIns="91425" bIns="91425" anchor="t" anchorCtr="0">
            <a:noAutofit/>
          </a:bodyPr>
          <a:lstStyle/>
          <a:p>
            <a:pPr>
              <a:lnSpc>
                <a:spcPct val="150000"/>
              </a:lnSpc>
              <a:buFont typeface="Arial" pitchFamily="34" charset="0"/>
              <a:buChar char="•"/>
            </a:pPr>
            <a:r>
              <a:rPr lang="en-IN" dirty="0">
                <a:latin typeface="Calibri" pitchFamily="34" charset="0"/>
                <a:cs typeface="Calibri" pitchFamily="34" charset="0"/>
              </a:rPr>
              <a:t> </a:t>
            </a:r>
            <a:r>
              <a:rPr lang="en-US" dirty="0">
                <a:latin typeface="Calibri" pitchFamily="34" charset="0"/>
                <a:cs typeface="Calibri" pitchFamily="34" charset="0"/>
              </a:rPr>
              <a:t>A Constitution embodies the values and philosophy into institutional arrangements.</a:t>
            </a:r>
          </a:p>
          <a:p>
            <a:pPr>
              <a:lnSpc>
                <a:spcPct val="150000"/>
              </a:lnSpc>
              <a:buFont typeface="Arial" pitchFamily="34" charset="0"/>
              <a:buChar char="•"/>
            </a:pPr>
            <a:r>
              <a:rPr lang="en-US" dirty="0">
                <a:latin typeface="Calibri" pitchFamily="34" charset="0"/>
                <a:cs typeface="Calibri" pitchFamily="34" charset="0"/>
              </a:rPr>
              <a:t>As Constitution is a highly detailed document, it needs to be amended regularly  to keep it up to date with the changing times.</a:t>
            </a:r>
          </a:p>
          <a:p>
            <a:pPr>
              <a:lnSpc>
                <a:spcPct val="150000"/>
              </a:lnSpc>
              <a:buFont typeface="Arial" pitchFamily="34" charset="0"/>
              <a:buChar char="•"/>
            </a:pPr>
            <a:r>
              <a:rPr lang="en-US" dirty="0">
                <a:latin typeface="Calibri" pitchFamily="34" charset="0"/>
                <a:cs typeface="Calibri" pitchFamily="34" charset="0"/>
              </a:rPr>
              <a:t> So, the makers of the Constitution made a provision for making such amendments to the Constitution from time to time. These changes are called Constitutional Amendments.</a:t>
            </a:r>
            <a:endParaRPr lang="en-IN" dirty="0">
              <a:latin typeface="Calibri" pitchFamily="34" charset="0"/>
              <a:cs typeface="Calibri" pitchFamily="34" charset="0"/>
            </a:endParaRPr>
          </a:p>
          <a:p>
            <a:pPr>
              <a:lnSpc>
                <a:spcPct val="150000"/>
              </a:lnSpc>
            </a:pPr>
            <a:endParaRPr lang="en-IN" dirty="0">
              <a:latin typeface="Calibri" pitchFamily="34" charset="0"/>
              <a:cs typeface="Calibri" pitchFamily="34" charset="0"/>
            </a:endParaRPr>
          </a:p>
        </p:txBody>
      </p:sp>
      <p:pic>
        <p:nvPicPr>
          <p:cNvPr id="3" name="Picture 2">
            <a:extLst>
              <a:ext uri="{FF2B5EF4-FFF2-40B4-BE49-F238E27FC236}">
                <a16:creationId xmlns:a16="http://schemas.microsoft.com/office/drawing/2014/main" id="{D9A9D905-3C8F-4202-B297-3FFF83B9271F}"/>
              </a:ext>
            </a:extLst>
          </p:cNvPr>
          <p:cNvPicPr>
            <a:picLocks noChangeAspect="1"/>
          </p:cNvPicPr>
          <p:nvPr/>
        </p:nvPicPr>
        <p:blipFill>
          <a:blip r:embed="rId4"/>
          <a:stretch>
            <a:fillRect/>
          </a:stretch>
        </p:blipFill>
        <p:spPr>
          <a:xfrm>
            <a:off x="6031706" y="1250156"/>
            <a:ext cx="2640807" cy="2507457"/>
          </a:xfrm>
          <a:prstGeom prst="rect">
            <a:avLst/>
          </a:prstGeom>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69"/>
        <p:cNvGrpSpPr/>
        <p:nvPr/>
      </p:nvGrpSpPr>
      <p:grpSpPr>
        <a:xfrm>
          <a:off x="0" y="0"/>
          <a:ext cx="0" cy="0"/>
          <a:chOff x="0" y="0"/>
          <a:chExt cx="0" cy="0"/>
        </a:xfrm>
      </p:grpSpPr>
      <p:pic>
        <p:nvPicPr>
          <p:cNvPr id="70" name="Google Shape;70;p15"/>
          <p:cNvPicPr preferRelativeResize="0"/>
          <p:nvPr/>
        </p:nvPicPr>
        <p:blipFill rotWithShape="1">
          <a:blip r:embed="rId3">
            <a:alphaModFix/>
          </a:blip>
          <a:srcRect/>
          <a:stretch/>
        </p:blipFill>
        <p:spPr>
          <a:xfrm>
            <a:off x="7728449" y="227770"/>
            <a:ext cx="1232526" cy="611875"/>
          </a:xfrm>
          <a:prstGeom prst="rect">
            <a:avLst/>
          </a:prstGeom>
          <a:noFill/>
          <a:ln>
            <a:noFill/>
          </a:ln>
        </p:spPr>
      </p:pic>
      <p:sp>
        <p:nvSpPr>
          <p:cNvPr id="71" name="Google Shape;71;p15"/>
          <p:cNvSpPr txBox="1"/>
          <p:nvPr/>
        </p:nvSpPr>
        <p:spPr>
          <a:xfrm>
            <a:off x="272675" y="285050"/>
            <a:ext cx="8688300" cy="780900"/>
          </a:xfrm>
          <a:prstGeom prst="rect">
            <a:avLst/>
          </a:prstGeom>
          <a:noFill/>
          <a:ln>
            <a:noFill/>
          </a:ln>
        </p:spPr>
        <p:txBody>
          <a:bodyPr spcFirstLastPara="1" wrap="square" lIns="91425" tIns="91425" rIns="91425" bIns="91425" anchor="t" anchorCtr="0">
            <a:noAutofit/>
          </a:bodyPr>
          <a:lstStyle/>
          <a:p>
            <a:pPr>
              <a:buSzPts val="1400"/>
            </a:pPr>
            <a:r>
              <a:rPr lang="en-IN" sz="2200" b="1" dirty="0">
                <a:solidFill>
                  <a:srgbClr val="FF0000"/>
                </a:solidFill>
                <a:latin typeface="Calibri"/>
                <a:ea typeface="Calibri"/>
                <a:cs typeface="Calibri"/>
                <a:sym typeface="Calibri"/>
              </a:rPr>
              <a:t>CONSTITUTIONAL DESIGN</a:t>
            </a:r>
          </a:p>
          <a:p>
            <a:pPr lvl="0">
              <a:buSzPts val="1800"/>
            </a:pPr>
            <a:r>
              <a:rPr lang="en-IN" sz="1800" b="1" dirty="0">
                <a:latin typeface="Calibri" pitchFamily="34" charset="0"/>
              </a:rPr>
              <a:t>QUESTIONS</a:t>
            </a:r>
            <a:endParaRPr sz="1800" b="1" i="0" u="none" strike="noStrike" cap="none" dirty="0">
              <a:solidFill>
                <a:srgbClr val="000000"/>
              </a:solidFill>
              <a:latin typeface="Calibri" pitchFamily="34" charset="0"/>
              <a:sym typeface="Arial"/>
            </a:endParaRPr>
          </a:p>
        </p:txBody>
      </p:sp>
      <p:sp>
        <p:nvSpPr>
          <p:cNvPr id="72" name="Google Shape;72;p15"/>
          <p:cNvSpPr txBox="1"/>
          <p:nvPr/>
        </p:nvSpPr>
        <p:spPr>
          <a:xfrm>
            <a:off x="272675" y="1123230"/>
            <a:ext cx="8148311" cy="3136821"/>
          </a:xfrm>
          <a:prstGeom prst="rect">
            <a:avLst/>
          </a:prstGeom>
          <a:noFill/>
          <a:ln>
            <a:noFill/>
          </a:ln>
        </p:spPr>
        <p:txBody>
          <a:bodyPr spcFirstLastPara="1" wrap="square" lIns="91425" tIns="91425" rIns="91425" bIns="91425" anchor="t" anchorCtr="0">
            <a:noAutofit/>
          </a:bodyPr>
          <a:lstStyle/>
          <a:p>
            <a:pPr>
              <a:lnSpc>
                <a:spcPct val="115000"/>
              </a:lnSpc>
            </a:pPr>
            <a:r>
              <a:rPr lang="en-IN" sz="1200" dirty="0">
                <a:solidFill>
                  <a:srgbClr val="000000"/>
                </a:solidFill>
                <a:effectLst/>
                <a:latin typeface="Roboto" panose="02000000000000000000" pitchFamily="2" charset="0"/>
                <a:ea typeface="Roboto" panose="02000000000000000000" pitchFamily="2" charset="0"/>
                <a:cs typeface="Roboto" panose="02000000000000000000" pitchFamily="2" charset="0"/>
              </a:rPr>
              <a:t>1.When did the Indian Constitution come into force?</a:t>
            </a:r>
          </a:p>
          <a:p>
            <a:pPr>
              <a:lnSpc>
                <a:spcPct val="115000"/>
              </a:lnSpc>
            </a:pPr>
            <a:endParaRPr lang="en-IN" sz="1200" dirty="0">
              <a:effectLst/>
              <a:latin typeface="Arial" panose="020B0604020202020204" pitchFamily="34" charset="0"/>
              <a:ea typeface="Arial" panose="020B0604020202020204" pitchFamily="34" charset="0"/>
            </a:endParaRPr>
          </a:p>
          <a:p>
            <a:pPr>
              <a:lnSpc>
                <a:spcPct val="115000"/>
              </a:lnSpc>
            </a:pPr>
            <a:r>
              <a:rPr lang="en-IN" sz="1200" dirty="0">
                <a:solidFill>
                  <a:srgbClr val="000000"/>
                </a:solidFill>
                <a:effectLst/>
                <a:latin typeface="Roboto" panose="02000000000000000000" pitchFamily="2" charset="0"/>
                <a:ea typeface="Roboto" panose="02000000000000000000" pitchFamily="2" charset="0"/>
                <a:cs typeface="Roboto" panose="02000000000000000000" pitchFamily="2" charset="0"/>
              </a:rPr>
              <a:t> 2. Who is known as the Father of the Indian Constitution?</a:t>
            </a:r>
          </a:p>
          <a:p>
            <a:pPr>
              <a:lnSpc>
                <a:spcPct val="115000"/>
              </a:lnSpc>
            </a:pPr>
            <a:endParaRPr lang="en-IN" sz="1200" dirty="0">
              <a:effectLst/>
              <a:latin typeface="Arial" panose="020B0604020202020204" pitchFamily="34" charset="0"/>
              <a:ea typeface="Arial" panose="020B0604020202020204" pitchFamily="34" charset="0"/>
            </a:endParaRPr>
          </a:p>
          <a:p>
            <a:pPr>
              <a:lnSpc>
                <a:spcPct val="115000"/>
              </a:lnSpc>
            </a:pPr>
            <a:r>
              <a:rPr lang="en-IN" sz="1200" dirty="0">
                <a:solidFill>
                  <a:srgbClr val="000000"/>
                </a:solidFill>
                <a:effectLst/>
                <a:latin typeface="Roboto" panose="02000000000000000000" pitchFamily="2" charset="0"/>
                <a:ea typeface="Roboto" panose="02000000000000000000" pitchFamily="2" charset="0"/>
                <a:cs typeface="Roboto" panose="02000000000000000000" pitchFamily="2" charset="0"/>
              </a:rPr>
              <a:t> 3. Why is India considered as a Sovereign country?</a:t>
            </a:r>
          </a:p>
          <a:p>
            <a:pPr>
              <a:lnSpc>
                <a:spcPct val="115000"/>
              </a:lnSpc>
            </a:pPr>
            <a:endParaRPr lang="en-IN" sz="1200" dirty="0">
              <a:effectLst/>
              <a:latin typeface="Arial" panose="020B0604020202020204" pitchFamily="34" charset="0"/>
              <a:ea typeface="Arial" panose="020B0604020202020204" pitchFamily="34" charset="0"/>
            </a:endParaRPr>
          </a:p>
          <a:p>
            <a:r>
              <a:rPr lang="en-IN" sz="1200" dirty="0">
                <a:solidFill>
                  <a:srgbClr val="000000"/>
                </a:solidFill>
                <a:effectLst/>
                <a:latin typeface="Roboto" panose="02000000000000000000" pitchFamily="2" charset="0"/>
                <a:ea typeface="Roboto" panose="02000000000000000000" pitchFamily="2" charset="0"/>
                <a:cs typeface="Roboto" panose="02000000000000000000" pitchFamily="2" charset="0"/>
              </a:rPr>
              <a:t> 4 .What is the significance of the ’Preamble of the Indian Constitution.</a:t>
            </a:r>
          </a:p>
          <a:p>
            <a:endParaRPr lang="en-IN" sz="1200" dirty="0">
              <a:latin typeface="Roboto" panose="02000000000000000000" pitchFamily="2" charset="0"/>
              <a:ea typeface="Roboto" panose="02000000000000000000" pitchFamily="2" charset="0"/>
              <a:cs typeface="Roboto" panose="02000000000000000000" pitchFamily="2" charset="0"/>
            </a:endParaRPr>
          </a:p>
          <a:p>
            <a:r>
              <a:rPr lang="en-US" sz="1200" dirty="0">
                <a:latin typeface="Calibri" pitchFamily="34" charset="0"/>
                <a:cs typeface="Calibri" pitchFamily="34" charset="0"/>
              </a:rPr>
              <a:t> 5. “The Preamble of Indian Constitution provides a philosophy and values of Constitution “ Explain any three values.</a:t>
            </a:r>
            <a:endParaRPr lang="en-IN" sz="1200" dirty="0">
              <a:latin typeface="Calibri" pitchFamily="34" charset="0"/>
              <a:cs typeface="Calibri" pitchFamily="34" charset="0"/>
            </a:endParaRPr>
          </a:p>
          <a:p>
            <a:endParaRPr lang="en-IN" sz="1200" dirty="0">
              <a:latin typeface="Calibri" pitchFamily="34" charset="0"/>
              <a:cs typeface="Calibri" pitchFamily="34" charset="0"/>
            </a:endParaRPr>
          </a:p>
        </p:txBody>
      </p:sp>
    </p:spTree>
    <p:extLst>
      <p:ext uri="{BB962C8B-B14F-4D97-AF65-F5344CB8AC3E}">
        <p14:creationId xmlns:p14="http://schemas.microsoft.com/office/powerpoint/2010/main" val="338478654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69"/>
        <p:cNvGrpSpPr/>
        <p:nvPr/>
      </p:nvGrpSpPr>
      <p:grpSpPr>
        <a:xfrm>
          <a:off x="0" y="0"/>
          <a:ext cx="0" cy="0"/>
          <a:chOff x="0" y="0"/>
          <a:chExt cx="0" cy="0"/>
        </a:xfrm>
      </p:grpSpPr>
      <p:pic>
        <p:nvPicPr>
          <p:cNvPr id="70" name="Google Shape;70;p15"/>
          <p:cNvPicPr preferRelativeResize="0"/>
          <p:nvPr/>
        </p:nvPicPr>
        <p:blipFill rotWithShape="1">
          <a:blip r:embed="rId3">
            <a:alphaModFix/>
          </a:blip>
          <a:srcRect/>
          <a:stretch/>
        </p:blipFill>
        <p:spPr>
          <a:xfrm>
            <a:off x="7544687" y="211469"/>
            <a:ext cx="1232526" cy="611875"/>
          </a:xfrm>
          <a:prstGeom prst="rect">
            <a:avLst/>
          </a:prstGeom>
          <a:noFill/>
          <a:ln>
            <a:noFill/>
          </a:ln>
        </p:spPr>
      </p:pic>
      <p:sp>
        <p:nvSpPr>
          <p:cNvPr id="71" name="Google Shape;71;p15"/>
          <p:cNvSpPr txBox="1"/>
          <p:nvPr/>
        </p:nvSpPr>
        <p:spPr>
          <a:xfrm>
            <a:off x="272675" y="285050"/>
            <a:ext cx="8688300" cy="780900"/>
          </a:xfrm>
          <a:prstGeom prst="rect">
            <a:avLst/>
          </a:prstGeom>
          <a:noFill/>
          <a:ln>
            <a:noFill/>
          </a:ln>
        </p:spPr>
        <p:txBody>
          <a:bodyPr spcFirstLastPara="1" wrap="square" lIns="91425" tIns="91425" rIns="91425" bIns="91425" anchor="t" anchorCtr="0">
            <a:noAutofit/>
          </a:bodyPr>
          <a:lstStyle/>
          <a:p>
            <a:pPr lvl="0">
              <a:buSzPts val="2200"/>
            </a:pPr>
            <a:r>
              <a:rPr lang="en-IN" sz="2200" b="1" dirty="0">
                <a:solidFill>
                  <a:srgbClr val="FF0000"/>
                </a:solidFill>
                <a:latin typeface="Calibri"/>
                <a:ea typeface="Calibri"/>
                <a:cs typeface="Calibri"/>
                <a:sym typeface="Calibri"/>
              </a:rPr>
              <a:t>CONSTITUTIONAL  DESIGN</a:t>
            </a:r>
          </a:p>
          <a:p>
            <a:pPr lvl="0">
              <a:buSzPts val="2200"/>
            </a:pPr>
            <a:r>
              <a:rPr lang="en-US" sz="1800" b="1" dirty="0">
                <a:solidFill>
                  <a:schemeClr val="tx1"/>
                </a:solidFill>
                <a:latin typeface="Calibri" pitchFamily="34" charset="0"/>
              </a:rPr>
              <a:t>INTRODUCTION</a:t>
            </a:r>
          </a:p>
        </p:txBody>
      </p:sp>
      <p:sp>
        <p:nvSpPr>
          <p:cNvPr id="72" name="Google Shape;72;p15"/>
          <p:cNvSpPr txBox="1"/>
          <p:nvPr/>
        </p:nvSpPr>
        <p:spPr>
          <a:xfrm>
            <a:off x="272675" y="1008993"/>
            <a:ext cx="8688300" cy="3318307"/>
          </a:xfrm>
          <a:prstGeom prst="rect">
            <a:avLst/>
          </a:prstGeom>
          <a:noFill/>
          <a:ln>
            <a:noFill/>
          </a:ln>
        </p:spPr>
        <p:txBody>
          <a:bodyPr spcFirstLastPara="1" wrap="square" lIns="91425" tIns="91425" rIns="91425" bIns="91425" anchor="t" anchorCtr="0">
            <a:noAutofit/>
          </a:bodyPr>
          <a:lstStyle/>
          <a:p>
            <a:pPr marL="342900" indent="-342900" algn="just">
              <a:buFont typeface="Arial" pitchFamily="34" charset="0"/>
              <a:buChar char="•"/>
            </a:pPr>
            <a:endParaRPr sz="1400" b="0" i="0" u="none" strike="noStrike" cap="none" dirty="0">
              <a:solidFill>
                <a:srgbClr val="000000"/>
              </a:solidFill>
              <a:latin typeface="Calibri"/>
              <a:ea typeface="Calibri"/>
              <a:cs typeface="Calibri"/>
              <a:sym typeface="Calibri"/>
            </a:endParaRPr>
          </a:p>
        </p:txBody>
      </p:sp>
      <p:sp>
        <p:nvSpPr>
          <p:cNvPr id="8" name="TextBox 7"/>
          <p:cNvSpPr txBox="1"/>
          <p:nvPr/>
        </p:nvSpPr>
        <p:spPr>
          <a:xfrm>
            <a:off x="466726" y="1000125"/>
            <a:ext cx="5398294" cy="3290581"/>
          </a:xfrm>
          <a:prstGeom prst="rect">
            <a:avLst/>
          </a:prstGeom>
          <a:noFill/>
        </p:spPr>
        <p:txBody>
          <a:bodyPr wrap="square" rtlCol="0">
            <a:spAutoFit/>
          </a:bodyPr>
          <a:lstStyle/>
          <a:p>
            <a:pPr marL="342900" indent="-342900">
              <a:lnSpc>
                <a:spcPct val="150000"/>
              </a:lnSpc>
              <a:buFont typeface="Arial" pitchFamily="34" charset="0"/>
              <a:buChar char="•"/>
            </a:pPr>
            <a:r>
              <a:rPr lang="en-US" dirty="0">
                <a:latin typeface="Calibri" pitchFamily="34" charset="0"/>
                <a:cs typeface="Calibri" pitchFamily="34" charset="0"/>
              </a:rPr>
              <a:t>The basic rules to be followed by the government in a democracy</a:t>
            </a:r>
          </a:p>
          <a:p>
            <a:pPr marL="342900" indent="-342900">
              <a:lnSpc>
                <a:spcPct val="150000"/>
              </a:lnSpc>
              <a:buFont typeface="Arial" pitchFamily="34" charset="0"/>
              <a:buChar char="•"/>
            </a:pPr>
            <a:r>
              <a:rPr lang="en-US" dirty="0">
                <a:latin typeface="Calibri" pitchFamily="34" charset="0"/>
                <a:cs typeface="Calibri" pitchFamily="34" charset="0"/>
              </a:rPr>
              <a:t>The supreme law of the country</a:t>
            </a:r>
          </a:p>
          <a:p>
            <a:pPr marL="342900" indent="-342900">
              <a:lnSpc>
                <a:spcPct val="150000"/>
              </a:lnSpc>
              <a:buFont typeface="Arial" pitchFamily="34" charset="0"/>
              <a:buChar char="•"/>
            </a:pPr>
            <a:r>
              <a:rPr lang="en-US" dirty="0">
                <a:latin typeface="Calibri" pitchFamily="34" charset="0"/>
                <a:cs typeface="Calibri" pitchFamily="34" charset="0"/>
              </a:rPr>
              <a:t>  What is a constitution?</a:t>
            </a:r>
          </a:p>
          <a:p>
            <a:pPr marL="342900" indent="-342900">
              <a:lnSpc>
                <a:spcPct val="150000"/>
              </a:lnSpc>
              <a:buFont typeface="Arial" pitchFamily="34" charset="0"/>
              <a:buChar char="•"/>
            </a:pPr>
            <a:r>
              <a:rPr lang="en-US" dirty="0">
                <a:latin typeface="Calibri" pitchFamily="34" charset="0"/>
                <a:cs typeface="Calibri" pitchFamily="34" charset="0"/>
              </a:rPr>
              <a:t>  Why do we need constitution?</a:t>
            </a:r>
          </a:p>
          <a:p>
            <a:pPr marL="342900" indent="-342900">
              <a:lnSpc>
                <a:spcPct val="150000"/>
              </a:lnSpc>
              <a:buFont typeface="Arial" pitchFamily="34" charset="0"/>
              <a:buChar char="•"/>
            </a:pPr>
            <a:r>
              <a:rPr lang="en-US" dirty="0">
                <a:latin typeface="Calibri" pitchFamily="34" charset="0"/>
                <a:cs typeface="Calibri" pitchFamily="34" charset="0"/>
              </a:rPr>
              <a:t>  How are the constitution drawn up?</a:t>
            </a:r>
          </a:p>
          <a:p>
            <a:pPr marL="342900" indent="-342900">
              <a:lnSpc>
                <a:spcPct val="150000"/>
              </a:lnSpc>
              <a:buFont typeface="Arial" pitchFamily="34" charset="0"/>
              <a:buChar char="•"/>
            </a:pPr>
            <a:r>
              <a:rPr lang="en-US" dirty="0">
                <a:latin typeface="Calibri" pitchFamily="34" charset="0"/>
                <a:cs typeface="Calibri" pitchFamily="34" charset="0"/>
              </a:rPr>
              <a:t>  Who designs them &amp; in what way?</a:t>
            </a:r>
          </a:p>
          <a:p>
            <a:pPr marL="342900" indent="-342900">
              <a:lnSpc>
                <a:spcPct val="150000"/>
              </a:lnSpc>
              <a:buFont typeface="Arial" pitchFamily="34" charset="0"/>
              <a:buChar char="•"/>
            </a:pPr>
            <a:r>
              <a:rPr lang="en-US" dirty="0">
                <a:latin typeface="Calibri" pitchFamily="34" charset="0"/>
                <a:cs typeface="Calibri" pitchFamily="34" charset="0"/>
              </a:rPr>
              <a:t>  What are the values that shape the constitution in democratic state?</a:t>
            </a:r>
          </a:p>
          <a:p>
            <a:pPr marL="342900" indent="-342900">
              <a:lnSpc>
                <a:spcPct val="150000"/>
              </a:lnSpc>
              <a:buFont typeface="Arial" pitchFamily="34" charset="0"/>
              <a:buChar char="•"/>
            </a:pPr>
            <a:r>
              <a:rPr lang="en-US" dirty="0">
                <a:latin typeface="Calibri" pitchFamily="34" charset="0"/>
                <a:cs typeface="Calibri" pitchFamily="34" charset="0"/>
              </a:rPr>
              <a:t>  Once a constitution is accepted, can we make changes later as required by the changing conditions?</a:t>
            </a:r>
            <a:endParaRPr lang="en-IN" dirty="0">
              <a:latin typeface="Calibri" pitchFamily="34" charset="0"/>
              <a:cs typeface="Calibri" pitchFamily="34" charset="0"/>
            </a:endParaRPr>
          </a:p>
        </p:txBody>
      </p:sp>
      <p:pic>
        <p:nvPicPr>
          <p:cNvPr id="3" name="Picture 2">
            <a:extLst>
              <a:ext uri="{FF2B5EF4-FFF2-40B4-BE49-F238E27FC236}">
                <a16:creationId xmlns:a16="http://schemas.microsoft.com/office/drawing/2014/main" id="{7B9543FD-9389-494D-83BB-70384D3C7685}"/>
              </a:ext>
            </a:extLst>
          </p:cNvPr>
          <p:cNvPicPr>
            <a:picLocks noChangeAspect="1"/>
          </p:cNvPicPr>
          <p:nvPr/>
        </p:nvPicPr>
        <p:blipFill>
          <a:blip r:embed="rId4"/>
          <a:stretch>
            <a:fillRect/>
          </a:stretch>
        </p:blipFill>
        <p:spPr>
          <a:xfrm>
            <a:off x="6341600" y="1000125"/>
            <a:ext cx="2619375" cy="1743075"/>
          </a:xfrm>
          <a:prstGeom prst="rect">
            <a:avLst/>
          </a:prstGeom>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69"/>
        <p:cNvGrpSpPr/>
        <p:nvPr/>
      </p:nvGrpSpPr>
      <p:grpSpPr>
        <a:xfrm>
          <a:off x="0" y="0"/>
          <a:ext cx="0" cy="0"/>
          <a:chOff x="0" y="0"/>
          <a:chExt cx="0" cy="0"/>
        </a:xfrm>
      </p:grpSpPr>
      <p:pic>
        <p:nvPicPr>
          <p:cNvPr id="70" name="Google Shape;70;p15"/>
          <p:cNvPicPr preferRelativeResize="0"/>
          <p:nvPr/>
        </p:nvPicPr>
        <p:blipFill rotWithShape="1">
          <a:blip r:embed="rId3">
            <a:alphaModFix/>
          </a:blip>
          <a:srcRect/>
          <a:stretch/>
        </p:blipFill>
        <p:spPr>
          <a:xfrm>
            <a:off x="7638799" y="63625"/>
            <a:ext cx="1232526" cy="611875"/>
          </a:xfrm>
          <a:prstGeom prst="rect">
            <a:avLst/>
          </a:prstGeom>
          <a:noFill/>
          <a:ln>
            <a:noFill/>
          </a:ln>
        </p:spPr>
      </p:pic>
      <p:sp>
        <p:nvSpPr>
          <p:cNvPr id="71" name="Google Shape;71;p15"/>
          <p:cNvSpPr txBox="1"/>
          <p:nvPr/>
        </p:nvSpPr>
        <p:spPr>
          <a:xfrm>
            <a:off x="272675" y="285050"/>
            <a:ext cx="8688300" cy="780900"/>
          </a:xfrm>
          <a:prstGeom prst="rect">
            <a:avLst/>
          </a:prstGeom>
          <a:noFill/>
          <a:ln>
            <a:noFill/>
          </a:ln>
        </p:spPr>
        <p:txBody>
          <a:bodyPr spcFirstLastPara="1" wrap="square" lIns="91425" tIns="91425" rIns="91425" bIns="91425" anchor="t" anchorCtr="0">
            <a:noAutofit/>
          </a:bodyPr>
          <a:lstStyle/>
          <a:p>
            <a:pPr>
              <a:buSzPts val="1400"/>
            </a:pPr>
            <a:r>
              <a:rPr lang="en-IN" sz="2200" b="1" dirty="0">
                <a:solidFill>
                  <a:srgbClr val="FF0000"/>
                </a:solidFill>
                <a:latin typeface="Calibri"/>
                <a:ea typeface="Calibri"/>
                <a:cs typeface="Calibri"/>
                <a:sym typeface="Calibri"/>
              </a:rPr>
              <a:t>CONSTITUTIONAL DESIGN</a:t>
            </a:r>
          </a:p>
          <a:p>
            <a:pPr lvl="0">
              <a:buSzPts val="1800"/>
            </a:pPr>
            <a:r>
              <a:rPr lang="en-IN" sz="1800" b="1" dirty="0">
                <a:latin typeface="Calibri" pitchFamily="34" charset="0"/>
              </a:rPr>
              <a:t>MCQ</a:t>
            </a:r>
            <a:endParaRPr sz="1800" b="1" i="0" u="none" strike="noStrike" cap="none" dirty="0">
              <a:solidFill>
                <a:srgbClr val="000000"/>
              </a:solidFill>
              <a:latin typeface="Calibri" pitchFamily="34" charset="0"/>
              <a:sym typeface="Arial"/>
            </a:endParaRPr>
          </a:p>
        </p:txBody>
      </p:sp>
      <p:sp>
        <p:nvSpPr>
          <p:cNvPr id="72" name="Google Shape;72;p15"/>
          <p:cNvSpPr txBox="1"/>
          <p:nvPr/>
        </p:nvSpPr>
        <p:spPr>
          <a:xfrm>
            <a:off x="340242" y="967563"/>
            <a:ext cx="7708605" cy="3328207"/>
          </a:xfrm>
          <a:prstGeom prst="rect">
            <a:avLst/>
          </a:prstGeom>
          <a:noFill/>
          <a:ln>
            <a:noFill/>
          </a:ln>
        </p:spPr>
        <p:txBody>
          <a:bodyPr spcFirstLastPara="1" wrap="square" lIns="91425" tIns="91425" rIns="91425" bIns="91425" anchor="t" anchorCtr="0">
            <a:noAutofit/>
          </a:bodyPr>
          <a:lstStyle/>
          <a:p>
            <a:pPr marL="514350" indent="-514350"/>
            <a:r>
              <a:rPr lang="en-IN" dirty="0">
                <a:latin typeface="Calibri" pitchFamily="34" charset="0"/>
                <a:cs typeface="Calibri" pitchFamily="34" charset="0"/>
              </a:rPr>
              <a:t>1. </a:t>
            </a:r>
            <a:r>
              <a:rPr lang="en-US" dirty="0">
                <a:latin typeface="Calibri" pitchFamily="34" charset="0"/>
                <a:cs typeface="Calibri" pitchFamily="34" charset="0"/>
              </a:rPr>
              <a:t>A Constitution </a:t>
            </a:r>
            <a:r>
              <a:rPr lang="en-US" dirty="0" err="1">
                <a:latin typeface="Calibri" pitchFamily="34" charset="0"/>
                <a:cs typeface="Calibri" pitchFamily="34" charset="0"/>
              </a:rPr>
              <a:t>embodiesFor</a:t>
            </a:r>
            <a:r>
              <a:rPr lang="en-US" dirty="0">
                <a:latin typeface="Calibri" pitchFamily="34" charset="0"/>
                <a:cs typeface="Calibri" pitchFamily="34" charset="0"/>
              </a:rPr>
              <a:t> how many years Nelson Mandela remain in prison for treason? (</a:t>
            </a:r>
            <a:r>
              <a:rPr lang="en-US" dirty="0" err="1">
                <a:latin typeface="Calibri" pitchFamily="34" charset="0"/>
                <a:cs typeface="Calibri" pitchFamily="34" charset="0"/>
              </a:rPr>
              <a:t>i</a:t>
            </a:r>
            <a:r>
              <a:rPr lang="en-US" dirty="0">
                <a:latin typeface="Calibri" pitchFamily="34" charset="0"/>
                <a:cs typeface="Calibri" pitchFamily="34" charset="0"/>
              </a:rPr>
              <a:t>) 25years (ii) 28 years</a:t>
            </a:r>
          </a:p>
          <a:p>
            <a:pPr marL="514350" indent="-514350">
              <a:buNone/>
            </a:pPr>
            <a:r>
              <a:rPr lang="en-US" dirty="0">
                <a:latin typeface="Calibri" pitchFamily="34" charset="0"/>
                <a:cs typeface="Calibri" pitchFamily="34" charset="0"/>
              </a:rPr>
              <a:t> (iii) 30 years  (iv) 22 years</a:t>
            </a:r>
          </a:p>
          <a:p>
            <a:pPr marL="514350" indent="-514350">
              <a:buNone/>
            </a:pPr>
            <a:endParaRPr lang="en-US" sz="600" dirty="0">
              <a:latin typeface="Calibri" pitchFamily="34" charset="0"/>
              <a:cs typeface="Calibri" pitchFamily="34" charset="0"/>
            </a:endParaRPr>
          </a:p>
          <a:p>
            <a:pPr marL="514350" indent="-514350">
              <a:buNone/>
            </a:pPr>
            <a:r>
              <a:rPr lang="en-US" dirty="0">
                <a:latin typeface="Calibri" pitchFamily="34" charset="0"/>
                <a:cs typeface="Calibri" pitchFamily="34" charset="0"/>
              </a:rPr>
              <a:t>2.Which </a:t>
            </a:r>
            <a:r>
              <a:rPr lang="en-US" dirty="0" err="1">
                <a:latin typeface="Calibri" pitchFamily="34" charset="0"/>
                <a:cs typeface="Calibri" pitchFamily="34" charset="0"/>
              </a:rPr>
              <a:t>organisation</a:t>
            </a:r>
            <a:r>
              <a:rPr lang="en-US" dirty="0">
                <a:latin typeface="Calibri" pitchFamily="34" charset="0"/>
                <a:cs typeface="Calibri" pitchFamily="34" charset="0"/>
              </a:rPr>
              <a:t> led the struggle against the policies of segregation in South Africa?</a:t>
            </a:r>
          </a:p>
          <a:p>
            <a:pPr marL="514350" indent="-514350">
              <a:buNone/>
            </a:pPr>
            <a:r>
              <a:rPr lang="en-US" dirty="0">
                <a:latin typeface="Calibri" pitchFamily="34" charset="0"/>
                <a:cs typeface="Calibri" pitchFamily="34" charset="0"/>
              </a:rPr>
              <a:t>(</a:t>
            </a:r>
            <a:r>
              <a:rPr lang="en-US" dirty="0" err="1">
                <a:latin typeface="Calibri" pitchFamily="34" charset="0"/>
                <a:cs typeface="Calibri" pitchFamily="34" charset="0"/>
              </a:rPr>
              <a:t>i</a:t>
            </a:r>
            <a:r>
              <a:rPr lang="en-US" dirty="0">
                <a:latin typeface="Calibri" pitchFamily="34" charset="0"/>
                <a:cs typeface="Calibri" pitchFamily="34" charset="0"/>
              </a:rPr>
              <a:t>)The African National Congress</a:t>
            </a:r>
          </a:p>
          <a:p>
            <a:pPr marL="514350" indent="-514350">
              <a:buNone/>
            </a:pPr>
            <a:r>
              <a:rPr lang="en-US" dirty="0">
                <a:latin typeface="Calibri" pitchFamily="34" charset="0"/>
                <a:cs typeface="Calibri" pitchFamily="34" charset="0"/>
              </a:rPr>
              <a:t>(ii) A gang South Africa</a:t>
            </a:r>
          </a:p>
          <a:p>
            <a:pPr marL="514350" indent="-514350">
              <a:buNone/>
            </a:pPr>
            <a:r>
              <a:rPr lang="en-US" dirty="0">
                <a:latin typeface="Calibri" pitchFamily="34" charset="0"/>
                <a:cs typeface="Calibri" pitchFamily="34" charset="0"/>
              </a:rPr>
              <a:t>(iii) United Democratic Government</a:t>
            </a:r>
          </a:p>
          <a:p>
            <a:pPr marL="514350" indent="-514350">
              <a:buNone/>
            </a:pPr>
            <a:r>
              <a:rPr lang="en-US" dirty="0">
                <a:latin typeface="Calibri" pitchFamily="34" charset="0"/>
                <a:cs typeface="Calibri" pitchFamily="34" charset="0"/>
              </a:rPr>
              <a:t>(iv)National Freedom Party</a:t>
            </a:r>
          </a:p>
          <a:p>
            <a:pPr marL="514350" indent="-514350">
              <a:buNone/>
            </a:pPr>
            <a:endParaRPr lang="en-US" sz="700" dirty="0">
              <a:latin typeface="Calibri" pitchFamily="34" charset="0"/>
              <a:cs typeface="Calibri" pitchFamily="34" charset="0"/>
            </a:endParaRPr>
          </a:p>
          <a:p>
            <a:pPr marL="514350" indent="-514350">
              <a:buNone/>
            </a:pPr>
            <a:r>
              <a:rPr lang="en-US" dirty="0">
                <a:latin typeface="Calibri" pitchFamily="34" charset="0"/>
                <a:cs typeface="Calibri" pitchFamily="34" charset="0"/>
              </a:rPr>
              <a:t>3.From which of the colonial laws the Indian Constitution adopted many institutional details and procedure?</a:t>
            </a:r>
          </a:p>
          <a:p>
            <a:pPr marL="571500" indent="-571500">
              <a:buAutoNum type="romanLcParenBoth"/>
            </a:pPr>
            <a:r>
              <a:rPr lang="en-US" dirty="0">
                <a:latin typeface="Calibri" pitchFamily="34" charset="0"/>
                <a:cs typeface="Calibri" pitchFamily="34" charset="0"/>
              </a:rPr>
              <a:t>Government of India Act, 1858</a:t>
            </a:r>
          </a:p>
          <a:p>
            <a:pPr marL="571500" indent="-571500">
              <a:buAutoNum type="romanLcParenBoth"/>
            </a:pPr>
            <a:r>
              <a:rPr lang="en-US" dirty="0">
                <a:latin typeface="Calibri" pitchFamily="34" charset="0"/>
                <a:cs typeface="Calibri" pitchFamily="34" charset="0"/>
              </a:rPr>
              <a:t>Indian Councils Act, 1858</a:t>
            </a:r>
          </a:p>
          <a:p>
            <a:pPr marL="571500" indent="-571500">
              <a:buAutoNum type="romanLcParenBoth"/>
            </a:pPr>
            <a:r>
              <a:rPr lang="en-US" dirty="0">
                <a:latin typeface="Calibri" pitchFamily="34" charset="0"/>
                <a:cs typeface="Calibri" pitchFamily="34" charset="0"/>
              </a:rPr>
              <a:t>Charter Act, 1853</a:t>
            </a:r>
          </a:p>
          <a:p>
            <a:pPr marL="571500" indent="-571500">
              <a:buAutoNum type="romanLcParenBoth"/>
            </a:pPr>
            <a:r>
              <a:rPr lang="en-US" dirty="0">
                <a:latin typeface="Calibri" pitchFamily="34" charset="0"/>
                <a:cs typeface="Calibri" pitchFamily="34" charset="0"/>
              </a:rPr>
              <a:t>Government of India Act, 1935</a:t>
            </a:r>
          </a:p>
          <a:p>
            <a:pPr marL="571500" indent="-571500">
              <a:buNone/>
            </a:pPr>
            <a:endParaRPr lang="en-US" sz="600" dirty="0">
              <a:latin typeface="Calibri" pitchFamily="34" charset="0"/>
              <a:cs typeface="Calibri" pitchFamily="34" charset="0"/>
            </a:endParaRPr>
          </a:p>
          <a:p>
            <a:pPr marL="571500" indent="-571500">
              <a:buNone/>
            </a:pPr>
            <a:r>
              <a:rPr lang="en-US" dirty="0">
                <a:latin typeface="Calibri" pitchFamily="34" charset="0"/>
                <a:cs typeface="Calibri" pitchFamily="34" charset="0"/>
              </a:rPr>
              <a:t>4.How many members were there in the Constituent Assembly, which wrote the Indian Constitution? (</a:t>
            </a:r>
            <a:r>
              <a:rPr lang="en-US" dirty="0" err="1">
                <a:latin typeface="Calibri" pitchFamily="34" charset="0"/>
                <a:cs typeface="Calibri" pitchFamily="34" charset="0"/>
              </a:rPr>
              <a:t>i</a:t>
            </a:r>
            <a:r>
              <a:rPr lang="en-US" dirty="0">
                <a:latin typeface="Calibri" pitchFamily="34" charset="0"/>
                <a:cs typeface="Calibri" pitchFamily="34" charset="0"/>
              </a:rPr>
              <a:t>)199 (ii) 273 (iii) 299 (iv)  229</a:t>
            </a:r>
          </a:p>
          <a:p>
            <a:endParaRPr lang="en-IN" dirty="0">
              <a:latin typeface="Calibri" pitchFamily="34" charset="0"/>
              <a:cs typeface="Calibri" pitchFamily="34" charset="0"/>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69"/>
        <p:cNvGrpSpPr/>
        <p:nvPr/>
      </p:nvGrpSpPr>
      <p:grpSpPr>
        <a:xfrm>
          <a:off x="0" y="0"/>
          <a:ext cx="0" cy="0"/>
          <a:chOff x="0" y="0"/>
          <a:chExt cx="0" cy="0"/>
        </a:xfrm>
      </p:grpSpPr>
      <p:pic>
        <p:nvPicPr>
          <p:cNvPr id="70" name="Google Shape;70;p15"/>
          <p:cNvPicPr preferRelativeResize="0"/>
          <p:nvPr/>
        </p:nvPicPr>
        <p:blipFill rotWithShape="1">
          <a:blip r:embed="rId3">
            <a:alphaModFix/>
          </a:blip>
          <a:srcRect/>
          <a:stretch/>
        </p:blipFill>
        <p:spPr>
          <a:xfrm>
            <a:off x="7728449" y="171206"/>
            <a:ext cx="1232526" cy="611875"/>
          </a:xfrm>
          <a:prstGeom prst="rect">
            <a:avLst/>
          </a:prstGeom>
          <a:noFill/>
          <a:ln>
            <a:noFill/>
          </a:ln>
        </p:spPr>
      </p:pic>
      <p:sp>
        <p:nvSpPr>
          <p:cNvPr id="71" name="Google Shape;71;p15"/>
          <p:cNvSpPr txBox="1"/>
          <p:nvPr/>
        </p:nvSpPr>
        <p:spPr>
          <a:xfrm>
            <a:off x="272675" y="285050"/>
            <a:ext cx="8688300" cy="780900"/>
          </a:xfrm>
          <a:prstGeom prst="rect">
            <a:avLst/>
          </a:prstGeom>
          <a:noFill/>
          <a:ln>
            <a:noFill/>
          </a:ln>
        </p:spPr>
        <p:txBody>
          <a:bodyPr spcFirstLastPara="1" wrap="square" lIns="91425" tIns="91425" rIns="91425" bIns="91425" anchor="t" anchorCtr="0">
            <a:noAutofit/>
          </a:bodyPr>
          <a:lstStyle/>
          <a:p>
            <a:pPr>
              <a:buSzPts val="1400"/>
            </a:pPr>
            <a:r>
              <a:rPr lang="en-IN" sz="2200" b="1" dirty="0">
                <a:solidFill>
                  <a:srgbClr val="FF0000"/>
                </a:solidFill>
                <a:latin typeface="Calibri"/>
                <a:ea typeface="Calibri"/>
                <a:cs typeface="Calibri"/>
                <a:sym typeface="Calibri"/>
              </a:rPr>
              <a:t> CONSTITUTIONAL DESIGN</a:t>
            </a:r>
          </a:p>
          <a:p>
            <a:pPr lvl="0">
              <a:buSzPts val="1800"/>
            </a:pPr>
            <a:r>
              <a:rPr lang="en-IN" sz="1800" b="1" dirty="0">
                <a:latin typeface="Calibri" pitchFamily="34" charset="0"/>
              </a:rPr>
              <a:t> MCQ </a:t>
            </a:r>
            <a:endParaRPr sz="1800" b="1" i="0" u="none" strike="noStrike" cap="none" dirty="0">
              <a:solidFill>
                <a:srgbClr val="000000"/>
              </a:solidFill>
              <a:latin typeface="Calibri" pitchFamily="34" charset="0"/>
              <a:sym typeface="Arial"/>
            </a:endParaRPr>
          </a:p>
        </p:txBody>
      </p:sp>
      <p:sp>
        <p:nvSpPr>
          <p:cNvPr id="72" name="Google Shape;72;p15"/>
          <p:cNvSpPr txBox="1"/>
          <p:nvPr/>
        </p:nvSpPr>
        <p:spPr>
          <a:xfrm>
            <a:off x="468178" y="902725"/>
            <a:ext cx="7935660" cy="3955725"/>
          </a:xfrm>
          <a:prstGeom prst="rect">
            <a:avLst/>
          </a:prstGeom>
          <a:noFill/>
          <a:ln>
            <a:noFill/>
          </a:ln>
        </p:spPr>
        <p:txBody>
          <a:bodyPr spcFirstLastPara="1" wrap="square" lIns="91425" tIns="91425" rIns="91425" bIns="91425" anchor="t" anchorCtr="0">
            <a:noAutofit/>
          </a:bodyPr>
          <a:lstStyle/>
          <a:p>
            <a:pPr>
              <a:buNone/>
            </a:pPr>
            <a:r>
              <a:rPr lang="en-IN" dirty="0">
                <a:latin typeface="Calibri" pitchFamily="34" charset="0"/>
                <a:cs typeface="Calibri" pitchFamily="34" charset="0"/>
              </a:rPr>
              <a:t> </a:t>
            </a:r>
            <a:r>
              <a:rPr lang="en-US" dirty="0">
                <a:latin typeface="Calibri" pitchFamily="34" charset="0"/>
                <a:cs typeface="Calibri" pitchFamily="34" charset="0"/>
              </a:rPr>
              <a:t>The ‘BILL of Rights’ which inspired the Indian leaders is associated with which country?</a:t>
            </a:r>
          </a:p>
          <a:p>
            <a:pPr marL="571500" indent="-571500">
              <a:buAutoNum type="romanLcParenBoth"/>
            </a:pPr>
            <a:r>
              <a:rPr lang="en-US" dirty="0">
                <a:latin typeface="Calibri" pitchFamily="34" charset="0"/>
                <a:cs typeface="Calibri" pitchFamily="34" charset="0"/>
              </a:rPr>
              <a:t>Ireland (ii) France (iii) Canada (iv) USA</a:t>
            </a:r>
          </a:p>
          <a:p>
            <a:pPr marL="571500" indent="-571500">
              <a:buNone/>
            </a:pPr>
            <a:r>
              <a:rPr lang="en-US" dirty="0">
                <a:latin typeface="Calibri" pitchFamily="34" charset="0"/>
                <a:cs typeface="Calibri" pitchFamily="34" charset="0"/>
              </a:rPr>
              <a:t>6. The Constituent Assembly represented to whom? (</a:t>
            </a:r>
            <a:r>
              <a:rPr lang="en-US" dirty="0" err="1">
                <a:latin typeface="Calibri" pitchFamily="34" charset="0"/>
                <a:cs typeface="Calibri" pitchFamily="34" charset="0"/>
              </a:rPr>
              <a:t>i</a:t>
            </a:r>
            <a:r>
              <a:rPr lang="en-US" dirty="0">
                <a:latin typeface="Calibri" pitchFamily="34" charset="0"/>
                <a:cs typeface="Calibri" pitchFamily="34" charset="0"/>
              </a:rPr>
              <a:t>) The Indian National Congress</a:t>
            </a:r>
          </a:p>
          <a:p>
            <a:pPr marL="571500" indent="-571500">
              <a:buNone/>
            </a:pPr>
            <a:r>
              <a:rPr lang="en-US" dirty="0">
                <a:latin typeface="Calibri" pitchFamily="34" charset="0"/>
                <a:cs typeface="Calibri" pitchFamily="34" charset="0"/>
              </a:rPr>
              <a:t>(ii) Muslim League (iii) The People of India</a:t>
            </a:r>
          </a:p>
          <a:p>
            <a:pPr marL="571500" indent="-571500">
              <a:buNone/>
            </a:pPr>
            <a:r>
              <a:rPr lang="en-US" dirty="0">
                <a:latin typeface="Calibri" pitchFamily="34" charset="0"/>
                <a:cs typeface="Calibri" pitchFamily="34" charset="0"/>
              </a:rPr>
              <a:t>(iv) Princely States</a:t>
            </a:r>
          </a:p>
          <a:p>
            <a:pPr marL="571500" indent="-571500">
              <a:buNone/>
            </a:pPr>
            <a:r>
              <a:rPr lang="en-US" dirty="0">
                <a:latin typeface="Calibri" pitchFamily="34" charset="0"/>
                <a:cs typeface="Calibri" pitchFamily="34" charset="0"/>
              </a:rPr>
              <a:t>7. Some basic values were accepted by all leaders much before the _____ met to deliberate on the Constitution. (</a:t>
            </a:r>
            <a:r>
              <a:rPr lang="en-US" dirty="0" err="1">
                <a:latin typeface="Calibri" pitchFamily="34" charset="0"/>
                <a:cs typeface="Calibri" pitchFamily="34" charset="0"/>
              </a:rPr>
              <a:t>i</a:t>
            </a:r>
            <a:r>
              <a:rPr lang="en-US" dirty="0">
                <a:latin typeface="Calibri" pitchFamily="34" charset="0"/>
                <a:cs typeface="Calibri" pitchFamily="34" charset="0"/>
              </a:rPr>
              <a:t>) Constituent Assembly </a:t>
            </a:r>
          </a:p>
          <a:p>
            <a:pPr marL="571500" indent="-571500">
              <a:buNone/>
            </a:pPr>
            <a:r>
              <a:rPr lang="en-US" dirty="0">
                <a:latin typeface="Calibri" pitchFamily="34" charset="0"/>
                <a:cs typeface="Calibri" pitchFamily="34" charset="0"/>
              </a:rPr>
              <a:t>(ii) All Party Meeting (iii) Simon Commission (iv) None Of the above</a:t>
            </a:r>
          </a:p>
          <a:p>
            <a:pPr marL="571500" indent="-571500">
              <a:buNone/>
            </a:pPr>
            <a:r>
              <a:rPr lang="en-IN" dirty="0">
                <a:latin typeface="Calibri" pitchFamily="34" charset="0"/>
                <a:cs typeface="Calibri" pitchFamily="34" charset="0"/>
              </a:rPr>
              <a:t>QUESTIONS:</a:t>
            </a:r>
            <a:endParaRPr lang="en-US" dirty="0">
              <a:latin typeface="Calibri" pitchFamily="34" charset="0"/>
              <a:cs typeface="Calibri" pitchFamily="34" charset="0"/>
            </a:endParaRPr>
          </a:p>
          <a:p>
            <a:pPr marL="514350" indent="-514350">
              <a:buFont typeface="+mj-lt"/>
              <a:buAutoNum type="arabicPeriod"/>
            </a:pPr>
            <a:r>
              <a:rPr lang="en-US" dirty="0">
                <a:latin typeface="Calibri" pitchFamily="34" charset="0"/>
                <a:cs typeface="Calibri" pitchFamily="34" charset="0"/>
              </a:rPr>
              <a:t>What was the procedure adopted for making the Indian Constitution?</a:t>
            </a:r>
          </a:p>
          <a:p>
            <a:pPr marL="514350" indent="-514350">
              <a:buFont typeface="+mj-lt"/>
              <a:buAutoNum type="arabicPeriod"/>
            </a:pPr>
            <a:r>
              <a:rPr lang="en-US" dirty="0">
                <a:latin typeface="Calibri" pitchFamily="34" charset="0"/>
                <a:cs typeface="Calibri" pitchFamily="34" charset="0"/>
              </a:rPr>
              <a:t>‘The system of apartheid followed in South Africa was unjust and racist.’ Justify the statement.</a:t>
            </a:r>
          </a:p>
          <a:p>
            <a:pPr marL="514350" indent="-514350">
              <a:buFont typeface="+mj-lt"/>
              <a:buAutoNum type="arabicPeriod"/>
            </a:pPr>
            <a:r>
              <a:rPr lang="en-US" dirty="0">
                <a:latin typeface="Calibri" pitchFamily="34" charset="0"/>
                <a:cs typeface="Calibri" pitchFamily="34" charset="0"/>
              </a:rPr>
              <a:t>Describe the difficulties faced by the framers of the Indian Constitution.</a:t>
            </a:r>
          </a:p>
          <a:p>
            <a:pPr marL="514350" indent="-514350">
              <a:buFont typeface="+mj-lt"/>
              <a:buAutoNum type="arabicPeriod"/>
            </a:pPr>
            <a:r>
              <a:rPr lang="en-US" dirty="0">
                <a:latin typeface="Calibri" pitchFamily="34" charset="0"/>
                <a:cs typeface="Calibri" pitchFamily="34" charset="0"/>
              </a:rPr>
              <a:t>What is a Preamble?  Explain any five guiding principles enshrined in the Preamble to the Constitution?</a:t>
            </a:r>
          </a:p>
          <a:p>
            <a:pPr marL="514350" indent="-514350">
              <a:buFont typeface="+mj-lt"/>
              <a:buAutoNum type="arabicPeriod"/>
            </a:pPr>
            <a:r>
              <a:rPr lang="en-US" dirty="0">
                <a:latin typeface="Calibri" pitchFamily="34" charset="0"/>
                <a:cs typeface="Calibri" pitchFamily="34" charset="0"/>
              </a:rPr>
              <a:t>‘Indian Constitution is both rigid and flexible’, explain</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76"/>
        <p:cNvGrpSpPr/>
        <p:nvPr/>
      </p:nvGrpSpPr>
      <p:grpSpPr>
        <a:xfrm>
          <a:off x="0" y="0"/>
          <a:ext cx="0" cy="0"/>
          <a:chOff x="0" y="0"/>
          <a:chExt cx="0" cy="0"/>
        </a:xfrm>
      </p:grpSpPr>
      <p:pic>
        <p:nvPicPr>
          <p:cNvPr id="77" name="Google Shape;77;p16"/>
          <p:cNvPicPr preferRelativeResize="0"/>
          <p:nvPr/>
        </p:nvPicPr>
        <p:blipFill rotWithShape="1">
          <a:blip r:embed="rId3">
            <a:alphaModFix/>
          </a:blip>
          <a:srcRect/>
          <a:stretch/>
        </p:blipFill>
        <p:spPr>
          <a:xfrm>
            <a:off x="7806362" y="225925"/>
            <a:ext cx="1232526" cy="611875"/>
          </a:xfrm>
          <a:prstGeom prst="rect">
            <a:avLst/>
          </a:prstGeom>
          <a:noFill/>
          <a:ln>
            <a:noFill/>
          </a:ln>
        </p:spPr>
      </p:pic>
      <p:sp>
        <p:nvSpPr>
          <p:cNvPr id="78" name="Google Shape;78;p16"/>
          <p:cNvSpPr txBox="1"/>
          <p:nvPr/>
        </p:nvSpPr>
        <p:spPr>
          <a:xfrm>
            <a:off x="621425" y="743500"/>
            <a:ext cx="7801200" cy="3562200"/>
          </a:xfrm>
          <a:prstGeom prst="rect">
            <a:avLst/>
          </a:prstGeom>
          <a:noFill/>
          <a:ln>
            <a:noFill/>
          </a:ln>
        </p:spPr>
        <p:txBody>
          <a:bodyPr spcFirstLastPara="1" wrap="square" lIns="91425" tIns="91425" rIns="91425" bIns="91425" anchor="ctr" anchorCtr="0">
            <a:noAutofit/>
          </a:bodyPr>
          <a:lstStyle/>
          <a:p>
            <a:pPr marL="457200" marR="0" lvl="0" indent="0" algn="ctr" rtl="0">
              <a:lnSpc>
                <a:spcPct val="115000"/>
              </a:lnSpc>
              <a:spcBef>
                <a:spcPts val="0"/>
              </a:spcBef>
              <a:spcAft>
                <a:spcPts val="0"/>
              </a:spcAft>
              <a:buClr>
                <a:srgbClr val="000000"/>
              </a:buClr>
              <a:buSzPts val="4000"/>
              <a:buFont typeface="Arial"/>
              <a:buNone/>
            </a:pPr>
            <a:r>
              <a:rPr lang="en" sz="4000" b="1" i="0" u="none" strike="noStrike" cap="none">
                <a:solidFill>
                  <a:srgbClr val="000000"/>
                </a:solidFill>
                <a:latin typeface="Arial"/>
                <a:ea typeface="Arial"/>
                <a:cs typeface="Arial"/>
                <a:sym typeface="Arial"/>
              </a:rPr>
              <a:t>THANKING YOU</a:t>
            </a:r>
            <a:endParaRPr sz="4000" b="1" i="0" u="none" strike="noStrike" cap="none">
              <a:solidFill>
                <a:srgbClr val="000000"/>
              </a:solidFill>
              <a:latin typeface="Arial"/>
              <a:ea typeface="Arial"/>
              <a:cs typeface="Arial"/>
              <a:sym typeface="Arial"/>
            </a:endParaRPr>
          </a:p>
          <a:p>
            <a:pPr marL="457200" marR="0" lvl="0" indent="0" algn="ctr" rtl="0">
              <a:lnSpc>
                <a:spcPct val="115000"/>
              </a:lnSpc>
              <a:spcBef>
                <a:spcPts val="0"/>
              </a:spcBef>
              <a:spcAft>
                <a:spcPts val="0"/>
              </a:spcAft>
              <a:buClr>
                <a:srgbClr val="000000"/>
              </a:buClr>
              <a:buSzPts val="4000"/>
              <a:buFont typeface="Arial"/>
              <a:buNone/>
            </a:pPr>
            <a:r>
              <a:rPr lang="en" sz="4000" b="1" i="0" u="none" strike="noStrike" cap="none">
                <a:solidFill>
                  <a:srgbClr val="FF0000"/>
                </a:solidFill>
                <a:latin typeface="Arial"/>
                <a:ea typeface="Arial"/>
                <a:cs typeface="Arial"/>
                <a:sym typeface="Arial"/>
              </a:rPr>
              <a:t>ODM EDUCATIONAL GROUP</a:t>
            </a:r>
            <a:endParaRPr sz="4000" b="1" i="0" u="none" strike="noStrike" cap="none">
              <a:solidFill>
                <a:srgbClr val="FF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62"/>
        <p:cNvGrpSpPr/>
        <p:nvPr/>
      </p:nvGrpSpPr>
      <p:grpSpPr>
        <a:xfrm>
          <a:off x="0" y="0"/>
          <a:ext cx="0" cy="0"/>
          <a:chOff x="0" y="0"/>
          <a:chExt cx="0" cy="0"/>
        </a:xfrm>
      </p:grpSpPr>
      <p:pic>
        <p:nvPicPr>
          <p:cNvPr id="63" name="Google Shape;63;p14"/>
          <p:cNvPicPr preferRelativeResize="0"/>
          <p:nvPr/>
        </p:nvPicPr>
        <p:blipFill rotWithShape="1">
          <a:blip r:embed="rId3">
            <a:alphaModFix/>
          </a:blip>
          <a:srcRect/>
          <a:stretch/>
        </p:blipFill>
        <p:spPr>
          <a:xfrm>
            <a:off x="7794718" y="84512"/>
            <a:ext cx="1232526" cy="611875"/>
          </a:xfrm>
          <a:prstGeom prst="rect">
            <a:avLst/>
          </a:prstGeom>
          <a:noFill/>
          <a:ln>
            <a:noFill/>
          </a:ln>
        </p:spPr>
      </p:pic>
      <p:sp>
        <p:nvSpPr>
          <p:cNvPr id="64" name="Google Shape;64;p14"/>
          <p:cNvSpPr txBox="1"/>
          <p:nvPr/>
        </p:nvSpPr>
        <p:spPr>
          <a:xfrm>
            <a:off x="178082" y="0"/>
            <a:ext cx="8688300" cy="780900"/>
          </a:xfrm>
          <a:prstGeom prst="rect">
            <a:avLst/>
          </a:prstGeom>
          <a:noFill/>
          <a:ln>
            <a:noFill/>
          </a:ln>
        </p:spPr>
        <p:txBody>
          <a:bodyPr spcFirstLastPara="1" wrap="square" lIns="91425" tIns="91425" rIns="91425" bIns="91425" anchor="t" anchorCtr="0">
            <a:noAutofit/>
          </a:bodyPr>
          <a:lstStyle/>
          <a:p>
            <a:pPr lvl="0">
              <a:buSzPts val="2200"/>
            </a:pPr>
            <a:r>
              <a:rPr lang="en-IN" sz="2200" b="1" dirty="0">
                <a:solidFill>
                  <a:srgbClr val="FF0000"/>
                </a:solidFill>
                <a:latin typeface="Calibri"/>
                <a:ea typeface="Calibri"/>
                <a:cs typeface="Calibri"/>
                <a:sym typeface="Calibri"/>
              </a:rPr>
              <a:t>CONSTITUTIONAL  DESIGN</a:t>
            </a:r>
            <a:r>
              <a:rPr lang="en-IN" sz="2400" b="1" dirty="0">
                <a:solidFill>
                  <a:srgbClr val="FF0000"/>
                </a:solidFill>
                <a:latin typeface="Calibri"/>
                <a:ea typeface="Calibri"/>
                <a:cs typeface="Calibri"/>
                <a:sym typeface="Calibri"/>
              </a:rPr>
              <a:t> </a:t>
            </a:r>
          </a:p>
          <a:p>
            <a:pPr lvl="0">
              <a:buSzPts val="2200"/>
            </a:pPr>
            <a:r>
              <a:rPr lang="en-US" sz="1800" b="1" dirty="0">
                <a:solidFill>
                  <a:schemeClr val="tx1"/>
                </a:solidFill>
                <a:latin typeface="Calibri" pitchFamily="34" charset="0"/>
              </a:rPr>
              <a:t>DEMOCRATIC  CONSTITUTION IN SOUTH AFRICA</a:t>
            </a:r>
            <a:endParaRPr b="1" i="0" u="none" strike="noStrike" cap="none" dirty="0">
              <a:solidFill>
                <a:schemeClr val="tx1"/>
              </a:solidFill>
              <a:latin typeface="Calibri" pitchFamily="34" charset="0"/>
              <a:sym typeface="Arial"/>
            </a:endParaRPr>
          </a:p>
        </p:txBody>
      </p:sp>
      <p:sp>
        <p:nvSpPr>
          <p:cNvPr id="65" name="Google Shape;65;p14"/>
          <p:cNvSpPr txBox="1"/>
          <p:nvPr/>
        </p:nvSpPr>
        <p:spPr>
          <a:xfrm>
            <a:off x="272675" y="1437700"/>
            <a:ext cx="8688300" cy="28896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Calibri"/>
              <a:ea typeface="Calibri"/>
              <a:cs typeface="Calibri"/>
              <a:sym typeface="Calibri"/>
            </a:endParaRPr>
          </a:p>
        </p:txBody>
      </p:sp>
      <p:sp>
        <p:nvSpPr>
          <p:cNvPr id="6" name="TextBox 5"/>
          <p:cNvSpPr txBox="1"/>
          <p:nvPr/>
        </p:nvSpPr>
        <p:spPr>
          <a:xfrm>
            <a:off x="272675" y="696387"/>
            <a:ext cx="5463757" cy="4154984"/>
          </a:xfrm>
          <a:prstGeom prst="rect">
            <a:avLst/>
          </a:prstGeom>
          <a:noFill/>
        </p:spPr>
        <p:txBody>
          <a:bodyPr wrap="square" rtlCol="0">
            <a:spAutoFit/>
          </a:bodyPr>
          <a:lstStyle/>
          <a:p>
            <a:pPr>
              <a:lnSpc>
                <a:spcPct val="200000"/>
              </a:lnSpc>
              <a:buFont typeface="Arial" pitchFamily="34" charset="0"/>
              <a:buChar char="•"/>
            </a:pPr>
            <a:r>
              <a:rPr lang="en-IN" dirty="0">
                <a:solidFill>
                  <a:srgbClr val="FF0000"/>
                </a:solidFill>
                <a:latin typeface="Calibri" pitchFamily="34" charset="0"/>
                <a:cs typeface="Calibri" pitchFamily="34" charset="0"/>
              </a:rPr>
              <a:t>    Struggle against Apartheid</a:t>
            </a:r>
            <a:r>
              <a:rPr lang="en-IN" dirty="0">
                <a:latin typeface="Calibri" pitchFamily="34" charset="0"/>
                <a:cs typeface="Calibri" pitchFamily="34" charset="0"/>
              </a:rPr>
              <a:t>.</a:t>
            </a:r>
          </a:p>
          <a:p>
            <a:pPr>
              <a:lnSpc>
                <a:spcPct val="200000"/>
              </a:lnSpc>
              <a:buFont typeface="Wingdings" pitchFamily="2" charset="2"/>
              <a:buChar char="Ø"/>
            </a:pPr>
            <a:r>
              <a:rPr lang="en-IN" dirty="0">
                <a:latin typeface="Calibri" pitchFamily="34" charset="0"/>
                <a:cs typeface="Calibri" pitchFamily="34" charset="0"/>
              </a:rPr>
              <a:t>  Apartheid was the name of a system of racial discrimination unique to South Africa.</a:t>
            </a:r>
          </a:p>
          <a:p>
            <a:pPr>
              <a:lnSpc>
                <a:spcPct val="200000"/>
              </a:lnSpc>
              <a:buFont typeface="Wingdings" pitchFamily="2" charset="2"/>
              <a:buChar char="Ø"/>
            </a:pPr>
            <a:r>
              <a:rPr lang="en-IN" dirty="0">
                <a:latin typeface="Calibri" pitchFamily="34" charset="0"/>
                <a:cs typeface="Calibri" pitchFamily="34" charset="0"/>
              </a:rPr>
              <a:t>  This system was particularly oppressive for the blacks.</a:t>
            </a:r>
          </a:p>
          <a:p>
            <a:pPr>
              <a:lnSpc>
                <a:spcPct val="200000"/>
              </a:lnSpc>
              <a:buFont typeface="Arial" pitchFamily="34" charset="0"/>
              <a:buChar char="•"/>
            </a:pPr>
            <a:r>
              <a:rPr lang="en-US" dirty="0">
                <a:solidFill>
                  <a:srgbClr val="FF0000"/>
                </a:solidFill>
                <a:latin typeface="Calibri" pitchFamily="34" charset="0"/>
                <a:cs typeface="Calibri" pitchFamily="34" charset="0"/>
              </a:rPr>
              <a:t> Black &amp; White natives:</a:t>
            </a:r>
          </a:p>
          <a:p>
            <a:pPr lvl="1">
              <a:lnSpc>
                <a:spcPct val="200000"/>
              </a:lnSpc>
              <a:buFont typeface="Wingdings" pitchFamily="2" charset="2"/>
              <a:buChar char="Ø"/>
            </a:pPr>
            <a:r>
              <a:rPr lang="en-IN" dirty="0">
                <a:latin typeface="Calibri" pitchFamily="34" charset="0"/>
                <a:cs typeface="Calibri" pitchFamily="34" charset="0"/>
              </a:rPr>
              <a:t> The settlement of the Whites.</a:t>
            </a:r>
          </a:p>
          <a:p>
            <a:pPr lvl="1">
              <a:lnSpc>
                <a:spcPct val="200000"/>
              </a:lnSpc>
              <a:buFont typeface="Wingdings" pitchFamily="2" charset="2"/>
              <a:buChar char="Ø"/>
            </a:pPr>
            <a:r>
              <a:rPr lang="en-IN" dirty="0">
                <a:latin typeface="Calibri" pitchFamily="34" charset="0"/>
                <a:cs typeface="Calibri" pitchFamily="34" charset="0"/>
              </a:rPr>
              <a:t> They were forbidden from living in white areas.</a:t>
            </a:r>
          </a:p>
          <a:p>
            <a:pPr lvl="1">
              <a:lnSpc>
                <a:spcPct val="200000"/>
              </a:lnSpc>
            </a:pPr>
            <a:r>
              <a:rPr lang="en-IN" dirty="0">
                <a:latin typeface="Calibri" pitchFamily="34" charset="0"/>
                <a:cs typeface="Calibri" pitchFamily="34" charset="0"/>
              </a:rPr>
              <a:t>Since 1950, the blacks coloured &amp; Indians fought against the apartheid system.</a:t>
            </a:r>
          </a:p>
          <a:p>
            <a:endParaRPr lang="en-US" sz="1200" dirty="0">
              <a:latin typeface="Calibri" pitchFamily="34" charset="0"/>
              <a:cs typeface="Calibri" pitchFamily="34" charset="0"/>
            </a:endParaRPr>
          </a:p>
        </p:txBody>
      </p:sp>
      <p:pic>
        <p:nvPicPr>
          <p:cNvPr id="3" name="Picture 2">
            <a:extLst>
              <a:ext uri="{FF2B5EF4-FFF2-40B4-BE49-F238E27FC236}">
                <a16:creationId xmlns:a16="http://schemas.microsoft.com/office/drawing/2014/main" id="{D10199CC-22BD-4991-90F3-F64D74459791}"/>
              </a:ext>
            </a:extLst>
          </p:cNvPr>
          <p:cNvPicPr>
            <a:picLocks noChangeAspect="1"/>
          </p:cNvPicPr>
          <p:nvPr/>
        </p:nvPicPr>
        <p:blipFill>
          <a:blip r:embed="rId4"/>
          <a:stretch>
            <a:fillRect/>
          </a:stretch>
        </p:blipFill>
        <p:spPr>
          <a:xfrm>
            <a:off x="5922006" y="2898285"/>
            <a:ext cx="2853394" cy="1847850"/>
          </a:xfrm>
          <a:prstGeom prst="rect">
            <a:avLst/>
          </a:prstGeom>
        </p:spPr>
      </p:pic>
      <p:pic>
        <p:nvPicPr>
          <p:cNvPr id="8" name="Picture 7">
            <a:extLst>
              <a:ext uri="{FF2B5EF4-FFF2-40B4-BE49-F238E27FC236}">
                <a16:creationId xmlns:a16="http://schemas.microsoft.com/office/drawing/2014/main" id="{240A3F21-4792-48E2-BB31-474579E9880E}"/>
              </a:ext>
            </a:extLst>
          </p:cNvPr>
          <p:cNvPicPr>
            <a:picLocks noChangeAspect="1"/>
          </p:cNvPicPr>
          <p:nvPr/>
        </p:nvPicPr>
        <p:blipFill>
          <a:blip r:embed="rId5"/>
          <a:stretch>
            <a:fillRect/>
          </a:stretch>
        </p:blipFill>
        <p:spPr>
          <a:xfrm>
            <a:off x="5582211" y="450650"/>
            <a:ext cx="2143125" cy="2143125"/>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69"/>
        <p:cNvGrpSpPr/>
        <p:nvPr/>
      </p:nvGrpSpPr>
      <p:grpSpPr>
        <a:xfrm>
          <a:off x="0" y="0"/>
          <a:ext cx="0" cy="0"/>
          <a:chOff x="0" y="0"/>
          <a:chExt cx="0" cy="0"/>
        </a:xfrm>
      </p:grpSpPr>
      <p:pic>
        <p:nvPicPr>
          <p:cNvPr id="70" name="Google Shape;70;p15"/>
          <p:cNvPicPr preferRelativeResize="0"/>
          <p:nvPr/>
        </p:nvPicPr>
        <p:blipFill rotWithShape="1">
          <a:blip r:embed="rId3">
            <a:alphaModFix/>
          </a:blip>
          <a:srcRect/>
          <a:stretch/>
        </p:blipFill>
        <p:spPr>
          <a:xfrm>
            <a:off x="7787575" y="4378875"/>
            <a:ext cx="1232526" cy="611875"/>
          </a:xfrm>
          <a:prstGeom prst="rect">
            <a:avLst/>
          </a:prstGeom>
          <a:noFill/>
          <a:ln>
            <a:noFill/>
          </a:ln>
        </p:spPr>
      </p:pic>
      <p:sp>
        <p:nvSpPr>
          <p:cNvPr id="71" name="Google Shape;71;p15"/>
          <p:cNvSpPr txBox="1"/>
          <p:nvPr/>
        </p:nvSpPr>
        <p:spPr>
          <a:xfrm>
            <a:off x="272675" y="285050"/>
            <a:ext cx="8688300" cy="780900"/>
          </a:xfrm>
          <a:prstGeom prst="rect">
            <a:avLst/>
          </a:prstGeom>
          <a:noFill/>
          <a:ln>
            <a:noFill/>
          </a:ln>
        </p:spPr>
        <p:txBody>
          <a:bodyPr spcFirstLastPara="1" wrap="square" lIns="91425" tIns="91425" rIns="91425" bIns="91425" anchor="t" anchorCtr="0">
            <a:noAutofit/>
          </a:bodyPr>
          <a:lstStyle/>
          <a:p>
            <a:pPr>
              <a:buSzPts val="2200"/>
            </a:pPr>
            <a:r>
              <a:rPr lang="en-IN" sz="2200" b="1" dirty="0">
                <a:solidFill>
                  <a:srgbClr val="FF0000"/>
                </a:solidFill>
                <a:latin typeface="Calibri"/>
                <a:ea typeface="Calibri"/>
                <a:cs typeface="Calibri"/>
                <a:sym typeface="Calibri"/>
              </a:rPr>
              <a:t>CONSTITUTIONAL  DESIGN</a:t>
            </a:r>
          </a:p>
          <a:p>
            <a:pPr lvl="0">
              <a:buSzPts val="2200"/>
            </a:pPr>
            <a:r>
              <a:rPr lang="en-US" sz="1800" b="1" dirty="0">
                <a:solidFill>
                  <a:schemeClr val="tx1"/>
                </a:solidFill>
                <a:latin typeface="Calibri" pitchFamily="34" charset="0"/>
              </a:rPr>
              <a:t>FORMATION OF NATIONAL CONGRESS</a:t>
            </a:r>
          </a:p>
        </p:txBody>
      </p:sp>
      <p:sp>
        <p:nvSpPr>
          <p:cNvPr id="72" name="Google Shape;72;p15"/>
          <p:cNvSpPr txBox="1"/>
          <p:nvPr/>
        </p:nvSpPr>
        <p:spPr>
          <a:xfrm>
            <a:off x="272675" y="1282262"/>
            <a:ext cx="8688300" cy="3045038"/>
          </a:xfrm>
          <a:prstGeom prst="rect">
            <a:avLst/>
          </a:prstGeom>
          <a:noFill/>
          <a:ln>
            <a:noFill/>
          </a:ln>
        </p:spPr>
        <p:txBody>
          <a:bodyPr spcFirstLastPara="1" wrap="square" lIns="91425" tIns="91425" rIns="91425" bIns="91425" anchor="t" anchorCtr="0">
            <a:noAutofit/>
          </a:bodyPr>
          <a:lstStyle/>
          <a:p>
            <a:pPr>
              <a:spcAft>
                <a:spcPts val="1200"/>
              </a:spcAft>
              <a:buNone/>
            </a:pPr>
            <a:endParaRPr sz="1400" b="0" i="0" u="none" strike="noStrike" cap="none" dirty="0">
              <a:solidFill>
                <a:srgbClr val="000000"/>
              </a:solidFill>
              <a:latin typeface="Calibri"/>
              <a:ea typeface="Calibri"/>
              <a:cs typeface="Calibri"/>
              <a:sym typeface="Calibri"/>
            </a:endParaRPr>
          </a:p>
        </p:txBody>
      </p:sp>
      <p:pic>
        <p:nvPicPr>
          <p:cNvPr id="7" name="Picture 6" descr="Nelson-Mandela.jpg"/>
          <p:cNvPicPr>
            <a:picLocks noChangeAspect="1"/>
          </p:cNvPicPr>
          <p:nvPr/>
        </p:nvPicPr>
        <p:blipFill>
          <a:blip r:embed="rId4" cstate="print"/>
          <a:stretch>
            <a:fillRect/>
          </a:stretch>
        </p:blipFill>
        <p:spPr>
          <a:xfrm>
            <a:off x="5186536" y="771524"/>
            <a:ext cx="3106237" cy="3448051"/>
          </a:xfrm>
          <a:prstGeom prst="rect">
            <a:avLst/>
          </a:prstGeom>
        </p:spPr>
      </p:pic>
      <p:sp>
        <p:nvSpPr>
          <p:cNvPr id="8" name="TextBox 7"/>
          <p:cNvSpPr txBox="1"/>
          <p:nvPr/>
        </p:nvSpPr>
        <p:spPr>
          <a:xfrm>
            <a:off x="228601" y="1238251"/>
            <a:ext cx="4354032" cy="2569934"/>
          </a:xfrm>
          <a:prstGeom prst="rect">
            <a:avLst/>
          </a:prstGeom>
          <a:noFill/>
        </p:spPr>
        <p:txBody>
          <a:bodyPr wrap="square" rtlCol="0">
            <a:spAutoFit/>
          </a:bodyPr>
          <a:lstStyle/>
          <a:p>
            <a:pPr lvl="1">
              <a:lnSpc>
                <a:spcPct val="150000"/>
              </a:lnSpc>
              <a:buFont typeface="Wingdings" pitchFamily="2" charset="2"/>
              <a:buChar char="Ø"/>
            </a:pPr>
            <a:r>
              <a:rPr lang="en-IN" dirty="0"/>
              <a:t> </a:t>
            </a:r>
            <a:r>
              <a:rPr lang="en-IN" dirty="0">
                <a:latin typeface="Calibri" pitchFamily="34" charset="0"/>
                <a:cs typeface="Calibri" pitchFamily="34" charset="0"/>
              </a:rPr>
              <a:t>The African National Congress (ANC) was the umbrella organisation that led the struggle against the policies of segregation.</a:t>
            </a:r>
          </a:p>
          <a:p>
            <a:pPr lvl="1">
              <a:lnSpc>
                <a:spcPct val="150000"/>
              </a:lnSpc>
              <a:buNone/>
            </a:pPr>
            <a:endParaRPr lang="en-IN" dirty="0">
              <a:latin typeface="Calibri" pitchFamily="34" charset="0"/>
              <a:cs typeface="Calibri" pitchFamily="34" charset="0"/>
            </a:endParaRPr>
          </a:p>
          <a:p>
            <a:pPr lvl="1">
              <a:lnSpc>
                <a:spcPct val="150000"/>
              </a:lnSpc>
              <a:buFont typeface="Wingdings" pitchFamily="2" charset="2"/>
              <a:buChar char="Ø"/>
            </a:pPr>
            <a:r>
              <a:rPr lang="en-IN" dirty="0">
                <a:latin typeface="Calibri" pitchFamily="34" charset="0"/>
                <a:cs typeface="Calibri" pitchFamily="34" charset="0"/>
              </a:rPr>
              <a:t> In 1964, Nelson Mandela and seven other leaders were sentenced to life imprisonment for daring to oppose the apartheid regime in his country.</a:t>
            </a:r>
          </a:p>
          <a:p>
            <a:pPr lvl="1"/>
            <a:endParaRPr lang="en-IN"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69"/>
        <p:cNvGrpSpPr/>
        <p:nvPr/>
      </p:nvGrpSpPr>
      <p:grpSpPr>
        <a:xfrm>
          <a:off x="0" y="0"/>
          <a:ext cx="0" cy="0"/>
          <a:chOff x="0" y="0"/>
          <a:chExt cx="0" cy="0"/>
        </a:xfrm>
      </p:grpSpPr>
      <p:pic>
        <p:nvPicPr>
          <p:cNvPr id="70" name="Google Shape;70;p15"/>
          <p:cNvPicPr preferRelativeResize="0"/>
          <p:nvPr/>
        </p:nvPicPr>
        <p:blipFill rotWithShape="1">
          <a:blip r:embed="rId3">
            <a:alphaModFix/>
          </a:blip>
          <a:srcRect/>
          <a:stretch/>
        </p:blipFill>
        <p:spPr>
          <a:xfrm>
            <a:off x="7638799" y="114056"/>
            <a:ext cx="1232526" cy="611875"/>
          </a:xfrm>
          <a:prstGeom prst="rect">
            <a:avLst/>
          </a:prstGeom>
          <a:noFill/>
          <a:ln>
            <a:noFill/>
          </a:ln>
        </p:spPr>
      </p:pic>
      <p:sp>
        <p:nvSpPr>
          <p:cNvPr id="71" name="Google Shape;71;p15"/>
          <p:cNvSpPr txBox="1"/>
          <p:nvPr/>
        </p:nvSpPr>
        <p:spPr>
          <a:xfrm>
            <a:off x="272675" y="285050"/>
            <a:ext cx="8688300" cy="780900"/>
          </a:xfrm>
          <a:prstGeom prst="rect">
            <a:avLst/>
          </a:prstGeom>
          <a:noFill/>
          <a:ln>
            <a:noFill/>
          </a:ln>
        </p:spPr>
        <p:txBody>
          <a:bodyPr spcFirstLastPara="1" wrap="square" lIns="91425" tIns="91425" rIns="91425" bIns="91425" anchor="t" anchorCtr="0">
            <a:noAutofit/>
          </a:bodyPr>
          <a:lstStyle/>
          <a:p>
            <a:pPr>
              <a:buSzPts val="2200"/>
            </a:pPr>
            <a:r>
              <a:rPr lang="en-IN" sz="2200" b="1" dirty="0">
                <a:solidFill>
                  <a:srgbClr val="FF0000"/>
                </a:solidFill>
                <a:latin typeface="Calibri"/>
                <a:ea typeface="Calibri"/>
                <a:cs typeface="Calibri"/>
                <a:sym typeface="Calibri"/>
              </a:rPr>
              <a:t>CONSTITUTIONAL DESIGN</a:t>
            </a:r>
          </a:p>
          <a:p>
            <a:pPr lvl="0">
              <a:buSzPts val="2200"/>
            </a:pPr>
            <a:r>
              <a:rPr lang="en-US" sz="1800" b="1" dirty="0">
                <a:solidFill>
                  <a:schemeClr val="tx1"/>
                </a:solidFill>
                <a:latin typeface="Calibri" pitchFamily="34" charset="0"/>
              </a:rPr>
              <a:t>TOWARDS A NEW CONSTITUTION </a:t>
            </a:r>
          </a:p>
        </p:txBody>
      </p:sp>
      <p:sp>
        <p:nvSpPr>
          <p:cNvPr id="72" name="Google Shape;72;p15"/>
          <p:cNvSpPr txBox="1"/>
          <p:nvPr/>
        </p:nvSpPr>
        <p:spPr>
          <a:xfrm>
            <a:off x="272676" y="1133475"/>
            <a:ext cx="4549356" cy="3193825"/>
          </a:xfrm>
          <a:prstGeom prst="rect">
            <a:avLst/>
          </a:prstGeom>
          <a:noFill/>
          <a:ln>
            <a:noFill/>
          </a:ln>
        </p:spPr>
        <p:txBody>
          <a:bodyPr spcFirstLastPara="1" wrap="square" lIns="91425" tIns="91425" rIns="91425" bIns="91425" anchor="t" anchorCtr="0">
            <a:noAutofit/>
          </a:bodyPr>
          <a:lstStyle/>
          <a:p>
            <a:pPr>
              <a:lnSpc>
                <a:spcPct val="200000"/>
              </a:lnSpc>
              <a:buFont typeface="Wingdings" pitchFamily="2" charset="2"/>
              <a:buChar char="Ø"/>
            </a:pPr>
            <a:r>
              <a:rPr lang="en-IN" dirty="0"/>
              <a:t> </a:t>
            </a:r>
            <a:r>
              <a:rPr lang="en-IN" dirty="0">
                <a:latin typeface="Calibri" pitchFamily="34" charset="0"/>
                <a:cs typeface="Calibri" pitchFamily="34" charset="0"/>
              </a:rPr>
              <a:t>As protests &amp; struggles against apartheid increased, the white regime changed its policy.</a:t>
            </a:r>
          </a:p>
          <a:p>
            <a:pPr>
              <a:lnSpc>
                <a:spcPct val="200000"/>
              </a:lnSpc>
              <a:buFont typeface="Wingdings" pitchFamily="2" charset="2"/>
              <a:buChar char="Ø"/>
            </a:pPr>
            <a:r>
              <a:rPr lang="en-IN" dirty="0">
                <a:latin typeface="Calibri" pitchFamily="34" charset="0"/>
                <a:cs typeface="Calibri" pitchFamily="34" charset="0"/>
              </a:rPr>
              <a:t> After 28 years of imprisonment, Nelson Mandela released from jail.</a:t>
            </a:r>
          </a:p>
          <a:p>
            <a:pPr>
              <a:lnSpc>
                <a:spcPct val="200000"/>
              </a:lnSpc>
              <a:buFont typeface="Wingdings" pitchFamily="2" charset="2"/>
              <a:buChar char="Ø"/>
            </a:pPr>
            <a:r>
              <a:rPr lang="en-IN" dirty="0">
                <a:latin typeface="Calibri" pitchFamily="34" charset="0"/>
                <a:cs typeface="Calibri" pitchFamily="34" charset="0"/>
              </a:rPr>
              <a:t> At the midnight of 26</a:t>
            </a:r>
            <a:r>
              <a:rPr lang="en-IN" baseline="30000" dirty="0">
                <a:latin typeface="Calibri" pitchFamily="34" charset="0"/>
                <a:cs typeface="Calibri" pitchFamily="34" charset="0"/>
              </a:rPr>
              <a:t>th</a:t>
            </a:r>
            <a:r>
              <a:rPr lang="en-IN" dirty="0">
                <a:latin typeface="Calibri" pitchFamily="34" charset="0"/>
                <a:cs typeface="Calibri" pitchFamily="34" charset="0"/>
              </a:rPr>
              <a:t> April 1994, democracy was adopted as a form of government in South Africa.</a:t>
            </a:r>
          </a:p>
          <a:p>
            <a:pPr>
              <a:lnSpc>
                <a:spcPct val="200000"/>
              </a:lnSpc>
              <a:buFont typeface="Wingdings" pitchFamily="2" charset="2"/>
              <a:buChar char="Ø"/>
            </a:pPr>
            <a:r>
              <a:rPr lang="en-IN" dirty="0">
                <a:latin typeface="Calibri" pitchFamily="34" charset="0"/>
                <a:cs typeface="Calibri" pitchFamily="34" charset="0"/>
              </a:rPr>
              <a:t> After two years, a constitution came out which gave the citizens the most extensive rights available in any country.</a:t>
            </a:r>
          </a:p>
          <a:p>
            <a:pPr lvl="1">
              <a:lnSpc>
                <a:spcPct val="200000"/>
              </a:lnSpc>
            </a:pPr>
            <a:endParaRPr sz="1400" b="0" i="0" u="none" strike="noStrike" cap="none" dirty="0">
              <a:solidFill>
                <a:srgbClr val="000000"/>
              </a:solidFill>
              <a:latin typeface="Calibri"/>
              <a:ea typeface="Calibri"/>
              <a:cs typeface="Calibri"/>
              <a:sym typeface="Calibri"/>
            </a:endParaRPr>
          </a:p>
        </p:txBody>
      </p:sp>
      <p:pic>
        <p:nvPicPr>
          <p:cNvPr id="3" name="Picture 2">
            <a:extLst>
              <a:ext uri="{FF2B5EF4-FFF2-40B4-BE49-F238E27FC236}">
                <a16:creationId xmlns:a16="http://schemas.microsoft.com/office/drawing/2014/main" id="{D46C9215-E368-44CD-9622-3845CED9FA1E}"/>
              </a:ext>
            </a:extLst>
          </p:cNvPr>
          <p:cNvPicPr>
            <a:picLocks noChangeAspect="1"/>
          </p:cNvPicPr>
          <p:nvPr/>
        </p:nvPicPr>
        <p:blipFill>
          <a:blip r:embed="rId4"/>
          <a:stretch>
            <a:fillRect/>
          </a:stretch>
        </p:blipFill>
        <p:spPr>
          <a:xfrm>
            <a:off x="4822032" y="285050"/>
            <a:ext cx="2466975" cy="1847850"/>
          </a:xfrm>
          <a:prstGeom prst="rect">
            <a:avLst/>
          </a:prstGeom>
        </p:spPr>
      </p:pic>
      <p:pic>
        <p:nvPicPr>
          <p:cNvPr id="5" name="Picture 4">
            <a:extLst>
              <a:ext uri="{FF2B5EF4-FFF2-40B4-BE49-F238E27FC236}">
                <a16:creationId xmlns:a16="http://schemas.microsoft.com/office/drawing/2014/main" id="{CB29A57E-E935-4940-903B-74549F62CF98}"/>
              </a:ext>
            </a:extLst>
          </p:cNvPr>
          <p:cNvPicPr>
            <a:picLocks noChangeAspect="1"/>
          </p:cNvPicPr>
          <p:nvPr/>
        </p:nvPicPr>
        <p:blipFill>
          <a:blip r:embed="rId5"/>
          <a:stretch>
            <a:fillRect/>
          </a:stretch>
        </p:blipFill>
        <p:spPr>
          <a:xfrm>
            <a:off x="6174415" y="2336007"/>
            <a:ext cx="1885950" cy="2419350"/>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69"/>
        <p:cNvGrpSpPr/>
        <p:nvPr/>
      </p:nvGrpSpPr>
      <p:grpSpPr>
        <a:xfrm>
          <a:off x="0" y="0"/>
          <a:ext cx="0" cy="0"/>
          <a:chOff x="0" y="0"/>
          <a:chExt cx="0" cy="0"/>
        </a:xfrm>
      </p:grpSpPr>
      <p:pic>
        <p:nvPicPr>
          <p:cNvPr id="70" name="Google Shape;70;p15"/>
          <p:cNvPicPr preferRelativeResize="0"/>
          <p:nvPr/>
        </p:nvPicPr>
        <p:blipFill rotWithShape="1">
          <a:blip r:embed="rId3">
            <a:alphaModFix/>
          </a:blip>
          <a:srcRect/>
          <a:stretch/>
        </p:blipFill>
        <p:spPr>
          <a:xfrm>
            <a:off x="7787575" y="4378875"/>
            <a:ext cx="1232526" cy="611875"/>
          </a:xfrm>
          <a:prstGeom prst="rect">
            <a:avLst/>
          </a:prstGeom>
          <a:noFill/>
          <a:ln>
            <a:noFill/>
          </a:ln>
        </p:spPr>
      </p:pic>
      <p:sp>
        <p:nvSpPr>
          <p:cNvPr id="71" name="Google Shape;71;p15"/>
          <p:cNvSpPr txBox="1"/>
          <p:nvPr/>
        </p:nvSpPr>
        <p:spPr>
          <a:xfrm>
            <a:off x="272675" y="285050"/>
            <a:ext cx="8688300" cy="780900"/>
          </a:xfrm>
          <a:prstGeom prst="rect">
            <a:avLst/>
          </a:prstGeom>
          <a:noFill/>
          <a:ln>
            <a:noFill/>
          </a:ln>
        </p:spPr>
        <p:txBody>
          <a:bodyPr spcFirstLastPara="1" wrap="square" lIns="91425" tIns="91425" rIns="91425" bIns="91425" anchor="t" anchorCtr="0">
            <a:noAutofit/>
          </a:bodyPr>
          <a:lstStyle/>
          <a:p>
            <a:pPr>
              <a:buSzPts val="2200"/>
            </a:pPr>
            <a:r>
              <a:rPr lang="en-IN" sz="2200" b="1" dirty="0">
                <a:solidFill>
                  <a:srgbClr val="FF0000"/>
                </a:solidFill>
                <a:latin typeface="Calibri"/>
                <a:ea typeface="Calibri"/>
                <a:cs typeface="Calibri"/>
                <a:sym typeface="Calibri"/>
              </a:rPr>
              <a:t>CONSTITUTIONAL DESIGN</a:t>
            </a:r>
          </a:p>
          <a:p>
            <a:pPr>
              <a:buSzPts val="2200"/>
            </a:pPr>
            <a:r>
              <a:rPr lang="en-IN" sz="2000" b="1" dirty="0">
                <a:solidFill>
                  <a:schemeClr val="tx1"/>
                </a:solidFill>
                <a:latin typeface="Calibri"/>
                <a:ea typeface="Calibri"/>
                <a:cs typeface="Calibri"/>
                <a:sym typeface="Calibri"/>
              </a:rPr>
              <a:t>QUESTIONS</a:t>
            </a:r>
          </a:p>
        </p:txBody>
      </p:sp>
      <p:sp>
        <p:nvSpPr>
          <p:cNvPr id="72" name="Google Shape;72;p15"/>
          <p:cNvSpPr txBox="1"/>
          <p:nvPr/>
        </p:nvSpPr>
        <p:spPr>
          <a:xfrm>
            <a:off x="272675" y="1119187"/>
            <a:ext cx="7712376" cy="3193825"/>
          </a:xfrm>
          <a:prstGeom prst="rect">
            <a:avLst/>
          </a:prstGeom>
          <a:noFill/>
          <a:ln>
            <a:noFill/>
          </a:ln>
        </p:spPr>
        <p:txBody>
          <a:bodyPr spcFirstLastPara="1" wrap="square" lIns="91425" tIns="91425" rIns="91425" bIns="91425" anchor="t" anchorCtr="0">
            <a:noAutofit/>
          </a:bodyPr>
          <a:lstStyle/>
          <a:p>
            <a:pPr>
              <a:lnSpc>
                <a:spcPct val="115000"/>
              </a:lnSpc>
            </a:pPr>
            <a:r>
              <a:rPr lang="en-IN" dirty="0"/>
              <a:t> </a:t>
            </a:r>
            <a:r>
              <a:rPr lang="en-IN" dirty="0">
                <a:latin typeface="Calibri" pitchFamily="34" charset="0"/>
                <a:cs typeface="Calibri" pitchFamily="34" charset="0"/>
              </a:rPr>
              <a:t>1.</a:t>
            </a:r>
            <a:r>
              <a:rPr lang="en-IN" sz="1200" dirty="0">
                <a:solidFill>
                  <a:srgbClr val="000000"/>
                </a:solidFill>
                <a:effectLst/>
                <a:latin typeface="Roboto" panose="02000000000000000000" pitchFamily="2" charset="0"/>
                <a:ea typeface="Roboto" panose="02000000000000000000" pitchFamily="2" charset="0"/>
                <a:cs typeface="Roboto" panose="02000000000000000000" pitchFamily="2" charset="0"/>
              </a:rPr>
              <a:t>Who was the leader of the ANC?</a:t>
            </a:r>
          </a:p>
          <a:p>
            <a:pPr>
              <a:lnSpc>
                <a:spcPct val="115000"/>
              </a:lnSpc>
            </a:pPr>
            <a:endParaRPr lang="en-IN" sz="1200" dirty="0">
              <a:effectLst/>
              <a:latin typeface="Arial" panose="020B0604020202020204" pitchFamily="34" charset="0"/>
              <a:ea typeface="Arial" panose="020B0604020202020204" pitchFamily="34" charset="0"/>
            </a:endParaRPr>
          </a:p>
          <a:p>
            <a:pPr>
              <a:lnSpc>
                <a:spcPct val="115000"/>
              </a:lnSpc>
            </a:pPr>
            <a:r>
              <a:rPr lang="en-IN" sz="1200" dirty="0">
                <a:solidFill>
                  <a:srgbClr val="000000"/>
                </a:solidFill>
                <a:effectLst/>
                <a:latin typeface="Roboto" panose="02000000000000000000" pitchFamily="2" charset="0"/>
                <a:ea typeface="Roboto" panose="02000000000000000000" pitchFamily="2" charset="0"/>
                <a:cs typeface="Roboto" panose="02000000000000000000" pitchFamily="2" charset="0"/>
              </a:rPr>
              <a:t>2</a:t>
            </a:r>
            <a:r>
              <a:rPr lang="en-IN" sz="1200" dirty="0">
                <a:latin typeface="Roboto" panose="02000000000000000000" pitchFamily="2" charset="0"/>
                <a:ea typeface="Roboto" panose="02000000000000000000" pitchFamily="2" charset="0"/>
                <a:cs typeface="Roboto" panose="02000000000000000000" pitchFamily="2" charset="0"/>
              </a:rPr>
              <a:t>.</a:t>
            </a:r>
            <a:r>
              <a:rPr lang="en-IN" sz="1200" dirty="0">
                <a:solidFill>
                  <a:srgbClr val="000000"/>
                </a:solidFill>
                <a:effectLst/>
                <a:latin typeface="Roboto" panose="02000000000000000000" pitchFamily="2" charset="0"/>
                <a:ea typeface="Roboto" panose="02000000000000000000" pitchFamily="2" charset="0"/>
                <a:cs typeface="Roboto" panose="02000000000000000000" pitchFamily="2" charset="0"/>
              </a:rPr>
              <a:t> What do you mean by segregation in South Africa?</a:t>
            </a:r>
          </a:p>
          <a:p>
            <a:pPr>
              <a:lnSpc>
                <a:spcPct val="115000"/>
              </a:lnSpc>
            </a:pPr>
            <a:endParaRPr lang="en-IN" sz="1200" dirty="0">
              <a:solidFill>
                <a:srgbClr val="000000"/>
              </a:solidFill>
              <a:effectLst/>
              <a:latin typeface="Roboto" panose="02000000000000000000" pitchFamily="2" charset="0"/>
              <a:ea typeface="Roboto" panose="02000000000000000000" pitchFamily="2" charset="0"/>
              <a:cs typeface="Roboto" panose="02000000000000000000" pitchFamily="2" charset="0"/>
            </a:endParaRPr>
          </a:p>
          <a:p>
            <a:pPr>
              <a:lnSpc>
                <a:spcPct val="115000"/>
              </a:lnSpc>
            </a:pPr>
            <a:r>
              <a:rPr lang="en-IN" sz="1200" dirty="0">
                <a:solidFill>
                  <a:srgbClr val="000000"/>
                </a:solidFill>
                <a:effectLst/>
                <a:latin typeface="Roboto" panose="02000000000000000000" pitchFamily="2" charset="0"/>
                <a:ea typeface="Roboto" panose="02000000000000000000" pitchFamily="2" charset="0"/>
                <a:cs typeface="Roboto" panose="02000000000000000000" pitchFamily="2" charset="0"/>
              </a:rPr>
              <a:t>3</a:t>
            </a:r>
            <a:r>
              <a:rPr lang="en-IN" sz="1200" dirty="0">
                <a:latin typeface="Roboto" panose="02000000000000000000" pitchFamily="2" charset="0"/>
                <a:ea typeface="Roboto" panose="02000000000000000000" pitchFamily="2" charset="0"/>
                <a:cs typeface="Roboto" panose="02000000000000000000" pitchFamily="2" charset="0"/>
              </a:rPr>
              <a:t>. </a:t>
            </a:r>
            <a:r>
              <a:rPr lang="en-IN" sz="1200" dirty="0">
                <a:solidFill>
                  <a:srgbClr val="000000"/>
                </a:solidFill>
                <a:effectLst/>
                <a:latin typeface="Roboto" panose="02000000000000000000" pitchFamily="2" charset="0"/>
                <a:ea typeface="Roboto" panose="02000000000000000000" pitchFamily="2" charset="0"/>
                <a:cs typeface="Roboto" panose="02000000000000000000" pitchFamily="2" charset="0"/>
              </a:rPr>
              <a:t>How did blacks of South Africa fight against the practice of apartheid?</a:t>
            </a:r>
          </a:p>
          <a:p>
            <a:pPr>
              <a:lnSpc>
                <a:spcPct val="115000"/>
              </a:lnSpc>
            </a:pPr>
            <a:endParaRPr lang="en-IN" sz="1200" dirty="0">
              <a:solidFill>
                <a:srgbClr val="000000"/>
              </a:solidFill>
              <a:effectLst/>
              <a:latin typeface="Roboto" panose="02000000000000000000" pitchFamily="2" charset="0"/>
              <a:ea typeface="Roboto" panose="02000000000000000000" pitchFamily="2" charset="0"/>
              <a:cs typeface="Roboto" panose="02000000000000000000" pitchFamily="2" charset="0"/>
            </a:endParaRPr>
          </a:p>
          <a:p>
            <a:r>
              <a:rPr lang="en-IN" sz="1200" dirty="0">
                <a:solidFill>
                  <a:srgbClr val="000000"/>
                </a:solidFill>
                <a:effectLst/>
                <a:latin typeface="Roboto" panose="02000000000000000000" pitchFamily="2" charset="0"/>
                <a:ea typeface="Roboto" panose="02000000000000000000" pitchFamily="2" charset="0"/>
                <a:cs typeface="Roboto" panose="02000000000000000000" pitchFamily="2" charset="0"/>
              </a:rPr>
              <a:t> 4. The South African constitution inspires democrats all over the world. Justify the statement.</a:t>
            </a:r>
          </a:p>
          <a:p>
            <a:endParaRPr lang="en-IN" sz="1200" dirty="0">
              <a:latin typeface="Roboto" panose="02000000000000000000" pitchFamily="2" charset="0"/>
              <a:ea typeface="Roboto" panose="02000000000000000000" pitchFamily="2" charset="0"/>
              <a:cs typeface="Roboto" panose="02000000000000000000" pitchFamily="2" charset="0"/>
            </a:endParaRPr>
          </a:p>
          <a:p>
            <a:r>
              <a:rPr lang="en-US" sz="1200" dirty="0">
                <a:solidFill>
                  <a:srgbClr val="222222"/>
                </a:solidFill>
                <a:effectLst/>
                <a:latin typeface="Roboto" panose="02000000000000000000" pitchFamily="2" charset="0"/>
                <a:ea typeface="Times New Roman" panose="02020603050405020304" pitchFamily="18" charset="0"/>
                <a:cs typeface="Times New Roman" panose="02020603050405020304" pitchFamily="18" charset="0"/>
              </a:rPr>
              <a:t>  5. When was the new national flag of the Republic of South Africa hoisted for the first time?</a:t>
            </a:r>
          </a:p>
          <a:p>
            <a:endParaRPr lang="en-US" sz="1200" dirty="0">
              <a:solidFill>
                <a:srgbClr val="222222"/>
              </a:solidFill>
              <a:latin typeface="Roboto" panose="02000000000000000000" pitchFamily="2" charset="0"/>
              <a:ea typeface="Times New Roman" panose="02020603050405020304" pitchFamily="18" charset="0"/>
              <a:cs typeface="Times New Roman" panose="02020603050405020304" pitchFamily="18" charset="0"/>
            </a:endParaRPr>
          </a:p>
          <a:p>
            <a:r>
              <a:rPr lang="en-US" sz="1200" dirty="0">
                <a:latin typeface="Calibri" pitchFamily="34" charset="0"/>
                <a:cs typeface="Calibri" pitchFamily="34" charset="0"/>
              </a:rPr>
              <a:t>6. What do you understand the term Apartheid?</a:t>
            </a:r>
          </a:p>
          <a:p>
            <a:endParaRPr lang="en-IN" sz="1200" dirty="0">
              <a:effectLst/>
              <a:latin typeface="Calibri" panose="020F0502020204030204" pitchFamily="34" charset="0"/>
              <a:ea typeface="Times New Roman" panose="02020603050405020304" pitchFamily="18" charset="0"/>
              <a:cs typeface="Times New Roman" panose="02020603050405020304" pitchFamily="18" charset="0"/>
            </a:endParaRPr>
          </a:p>
          <a:p>
            <a:r>
              <a:rPr lang="en-IN" sz="1200" dirty="0">
                <a:solidFill>
                  <a:srgbClr val="000000"/>
                </a:solidFill>
                <a:effectLst/>
                <a:latin typeface="Roboto" panose="02000000000000000000" pitchFamily="2" charset="0"/>
                <a:ea typeface="Roboto" panose="02000000000000000000" pitchFamily="2" charset="0"/>
                <a:cs typeface="Roboto" panose="02000000000000000000" pitchFamily="2" charset="0"/>
              </a:rPr>
              <a:t>.</a:t>
            </a:r>
            <a:endParaRPr sz="1200" b="0" i="0" u="none" strike="noStrike" cap="none" dirty="0">
              <a:solidFill>
                <a:srgbClr val="000000"/>
              </a:solidFill>
              <a:latin typeface="Calibri"/>
              <a:ea typeface="Calibri"/>
              <a:cs typeface="Calibri"/>
              <a:sym typeface="Calibri"/>
            </a:endParaRPr>
          </a:p>
        </p:txBody>
      </p:sp>
    </p:spTree>
    <p:extLst>
      <p:ext uri="{BB962C8B-B14F-4D97-AF65-F5344CB8AC3E}">
        <p14:creationId xmlns:p14="http://schemas.microsoft.com/office/powerpoint/2010/main" val="254979264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76"/>
        <p:cNvGrpSpPr/>
        <p:nvPr/>
      </p:nvGrpSpPr>
      <p:grpSpPr>
        <a:xfrm>
          <a:off x="0" y="0"/>
          <a:ext cx="0" cy="0"/>
          <a:chOff x="0" y="0"/>
          <a:chExt cx="0" cy="0"/>
        </a:xfrm>
      </p:grpSpPr>
      <p:pic>
        <p:nvPicPr>
          <p:cNvPr id="77" name="Google Shape;77;p16"/>
          <p:cNvPicPr preferRelativeResize="0"/>
          <p:nvPr/>
        </p:nvPicPr>
        <p:blipFill rotWithShape="1">
          <a:blip r:embed="rId3">
            <a:alphaModFix/>
          </a:blip>
          <a:srcRect/>
          <a:stretch/>
        </p:blipFill>
        <p:spPr>
          <a:xfrm>
            <a:off x="7787575" y="4378875"/>
            <a:ext cx="1232526" cy="611875"/>
          </a:xfrm>
          <a:prstGeom prst="rect">
            <a:avLst/>
          </a:prstGeom>
          <a:noFill/>
          <a:ln>
            <a:noFill/>
          </a:ln>
        </p:spPr>
      </p:pic>
      <p:sp>
        <p:nvSpPr>
          <p:cNvPr id="78" name="Google Shape;78;p16"/>
          <p:cNvSpPr txBox="1"/>
          <p:nvPr/>
        </p:nvSpPr>
        <p:spPr>
          <a:xfrm>
            <a:off x="621425" y="743500"/>
            <a:ext cx="7801200" cy="3562200"/>
          </a:xfrm>
          <a:prstGeom prst="rect">
            <a:avLst/>
          </a:prstGeom>
          <a:noFill/>
          <a:ln>
            <a:noFill/>
          </a:ln>
        </p:spPr>
        <p:txBody>
          <a:bodyPr spcFirstLastPara="1" wrap="square" lIns="91425" tIns="91425" rIns="91425" bIns="91425" anchor="ctr" anchorCtr="0">
            <a:noAutofit/>
          </a:bodyPr>
          <a:lstStyle/>
          <a:p>
            <a:pPr marL="457200" marR="0" lvl="0" indent="0" algn="ctr" rtl="0">
              <a:lnSpc>
                <a:spcPct val="115000"/>
              </a:lnSpc>
              <a:spcBef>
                <a:spcPts val="0"/>
              </a:spcBef>
              <a:spcAft>
                <a:spcPts val="0"/>
              </a:spcAft>
              <a:buClr>
                <a:srgbClr val="000000"/>
              </a:buClr>
              <a:buSzPts val="4000"/>
              <a:buFont typeface="Arial"/>
              <a:buNone/>
            </a:pPr>
            <a:r>
              <a:rPr lang="en" sz="4000" b="1" i="0" u="none" strike="noStrike" cap="none">
                <a:solidFill>
                  <a:srgbClr val="000000"/>
                </a:solidFill>
                <a:latin typeface="Arial"/>
                <a:ea typeface="Arial"/>
                <a:cs typeface="Arial"/>
                <a:sym typeface="Arial"/>
              </a:rPr>
              <a:t>THANKING YOU</a:t>
            </a:r>
            <a:endParaRPr sz="4000" b="1" i="0" u="none" strike="noStrike" cap="none">
              <a:solidFill>
                <a:srgbClr val="000000"/>
              </a:solidFill>
              <a:latin typeface="Arial"/>
              <a:ea typeface="Arial"/>
              <a:cs typeface="Arial"/>
              <a:sym typeface="Arial"/>
            </a:endParaRPr>
          </a:p>
          <a:p>
            <a:pPr marL="457200" marR="0" lvl="0" indent="0" algn="ctr" rtl="0">
              <a:lnSpc>
                <a:spcPct val="115000"/>
              </a:lnSpc>
              <a:spcBef>
                <a:spcPts val="0"/>
              </a:spcBef>
              <a:spcAft>
                <a:spcPts val="0"/>
              </a:spcAft>
              <a:buClr>
                <a:srgbClr val="000000"/>
              </a:buClr>
              <a:buSzPts val="4000"/>
              <a:buFont typeface="Arial"/>
              <a:buNone/>
            </a:pPr>
            <a:r>
              <a:rPr lang="en" sz="4000" b="1" i="0" u="none" strike="noStrike" cap="none">
                <a:solidFill>
                  <a:srgbClr val="FF0000"/>
                </a:solidFill>
                <a:latin typeface="Arial"/>
                <a:ea typeface="Arial"/>
                <a:cs typeface="Arial"/>
                <a:sym typeface="Arial"/>
              </a:rPr>
              <a:t>ODM EDUCATIONAL GROUP</a:t>
            </a:r>
            <a:endParaRPr sz="4000" b="1" i="0" u="none" strike="noStrike" cap="none">
              <a:solidFill>
                <a:srgbClr val="FF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extLst>
      <p:ext uri="{BB962C8B-B14F-4D97-AF65-F5344CB8AC3E}">
        <p14:creationId xmlns:p14="http://schemas.microsoft.com/office/powerpoint/2010/main" val="20008869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pic>
        <p:nvPicPr>
          <p:cNvPr id="54" name="Google Shape;54;p13"/>
          <p:cNvPicPr preferRelativeResize="0"/>
          <p:nvPr/>
        </p:nvPicPr>
        <p:blipFill rotWithShape="1">
          <a:blip r:embed="rId3">
            <a:alphaModFix/>
          </a:blip>
          <a:srcRect/>
          <a:stretch/>
        </p:blipFill>
        <p:spPr>
          <a:xfrm>
            <a:off x="0" y="3777640"/>
            <a:ext cx="9144000" cy="1365860"/>
          </a:xfrm>
          <a:prstGeom prst="rect">
            <a:avLst/>
          </a:prstGeom>
          <a:noFill/>
          <a:ln>
            <a:noFill/>
          </a:ln>
        </p:spPr>
      </p:pic>
      <p:pic>
        <p:nvPicPr>
          <p:cNvPr id="55" name="Google Shape;55;p13"/>
          <p:cNvPicPr preferRelativeResize="0"/>
          <p:nvPr/>
        </p:nvPicPr>
        <p:blipFill rotWithShape="1">
          <a:blip r:embed="rId4">
            <a:alphaModFix/>
          </a:blip>
          <a:srcRect/>
          <a:stretch/>
        </p:blipFill>
        <p:spPr>
          <a:xfrm>
            <a:off x="222675" y="214225"/>
            <a:ext cx="1578401" cy="783575"/>
          </a:xfrm>
          <a:prstGeom prst="rect">
            <a:avLst/>
          </a:prstGeom>
          <a:noFill/>
          <a:ln>
            <a:noFill/>
          </a:ln>
        </p:spPr>
      </p:pic>
      <p:sp>
        <p:nvSpPr>
          <p:cNvPr id="56" name="Google Shape;56;p13"/>
          <p:cNvSpPr txBox="1"/>
          <p:nvPr/>
        </p:nvSpPr>
        <p:spPr>
          <a:xfrm>
            <a:off x="222675" y="1606350"/>
            <a:ext cx="8763000" cy="1930800"/>
          </a:xfrm>
          <a:prstGeom prst="rect">
            <a:avLst/>
          </a:prstGeom>
          <a:noFill/>
          <a:ln>
            <a:noFill/>
          </a:ln>
        </p:spPr>
        <p:txBody>
          <a:bodyPr spcFirstLastPara="1" wrap="square" lIns="91425" tIns="91425" rIns="91425" bIns="91425" anchor="t" anchorCtr="0">
            <a:noAutofit/>
          </a:bodyPr>
          <a:lstStyle/>
          <a:p>
            <a:pPr lvl="0" algn="ctr">
              <a:buSzPts val="3100"/>
            </a:pPr>
            <a:r>
              <a:rPr lang="en-IN" sz="3000" b="1" dirty="0">
                <a:solidFill>
                  <a:srgbClr val="FF0000"/>
                </a:solidFill>
                <a:latin typeface="Calibri"/>
                <a:ea typeface="Calibri"/>
                <a:cs typeface="Calibri"/>
                <a:sym typeface="Calibri"/>
              </a:rPr>
              <a:t>CONSTITUTIONAL DESIGN</a:t>
            </a:r>
            <a:endParaRPr sz="2900" b="1" i="0" u="none" strike="noStrike" cap="none" dirty="0">
              <a:solidFill>
                <a:srgbClr val="FF0000"/>
              </a:solidFill>
              <a:latin typeface="Calibri"/>
              <a:ea typeface="Calibri"/>
              <a:cs typeface="Calibri"/>
              <a:sym typeface="Calibri"/>
            </a:endParaRPr>
          </a:p>
        </p:txBody>
      </p:sp>
      <p:sp>
        <p:nvSpPr>
          <p:cNvPr id="57" name="Google Shape;57;p13"/>
          <p:cNvSpPr txBox="1"/>
          <p:nvPr/>
        </p:nvSpPr>
        <p:spPr>
          <a:xfrm>
            <a:off x="5874275" y="98375"/>
            <a:ext cx="3176100" cy="1267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58" name="Google Shape;58;p13"/>
          <p:cNvSpPr txBox="1"/>
          <p:nvPr/>
        </p:nvSpPr>
        <p:spPr>
          <a:xfrm>
            <a:off x="2222175" y="2571738"/>
            <a:ext cx="6117594" cy="9669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b="1" dirty="0"/>
              <a:t>SUBJECT : (CIVICS)</a:t>
            </a:r>
            <a:endParaRPr b="1" dirty="0"/>
          </a:p>
          <a:p>
            <a:pPr marL="0" lvl="0" indent="0" algn="l" rtl="0">
              <a:spcBef>
                <a:spcPts val="0"/>
              </a:spcBef>
              <a:spcAft>
                <a:spcPts val="0"/>
              </a:spcAft>
              <a:buNone/>
            </a:pPr>
            <a:r>
              <a:rPr lang="en" b="1" dirty="0"/>
              <a:t>CHAPTER NUMBER: 2  P-2</a:t>
            </a:r>
            <a:endParaRPr b="1" dirty="0"/>
          </a:p>
          <a:p>
            <a:r>
              <a:rPr lang="en" b="1" dirty="0"/>
              <a:t>CHAPTER NAME : CONSTITUTIONAL DESIGN </a:t>
            </a:r>
            <a:endParaRPr lang="en-IN" b="1" dirty="0">
              <a:sym typeface="Calibri"/>
            </a:endParaRPr>
          </a:p>
          <a:p>
            <a:pPr marL="0" lvl="0" indent="0" algn="l" rtl="0">
              <a:spcBef>
                <a:spcPts val="0"/>
              </a:spcBef>
              <a:spcAft>
                <a:spcPts val="0"/>
              </a:spcAft>
              <a:buNone/>
            </a:pPr>
            <a:endParaRPr b="1" dirty="0"/>
          </a:p>
        </p:txBody>
      </p:sp>
    </p:spTree>
    <p:extLst>
      <p:ext uri="{BB962C8B-B14F-4D97-AF65-F5344CB8AC3E}">
        <p14:creationId xmlns:p14="http://schemas.microsoft.com/office/powerpoint/2010/main" val="3749991413"/>
      </p:ext>
    </p:extLst>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1102</TotalTime>
  <Words>2049</Words>
  <Application>Microsoft Office PowerPoint</Application>
  <PresentationFormat>On-screen Show (16:9)</PresentationFormat>
  <Paragraphs>244</Paragraphs>
  <Slides>32</Slides>
  <Notes>32</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32</vt:i4>
      </vt:variant>
    </vt:vector>
  </HeadingPairs>
  <TitlesOfParts>
    <vt:vector size="37" baseType="lpstr">
      <vt:lpstr>Arial</vt:lpstr>
      <vt:lpstr>Calibri</vt:lpstr>
      <vt:lpstr>Roboto</vt:lpstr>
      <vt:lpstr>Wingdings</vt:lpstr>
      <vt:lpstr>Simple Light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Sujata</dc:creator>
  <cp:lastModifiedBy>Kakali Pal</cp:lastModifiedBy>
  <cp:revision>154</cp:revision>
  <dcterms:modified xsi:type="dcterms:W3CDTF">2021-12-16T15:08:26Z</dcterms:modified>
</cp:coreProperties>
</file>