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8" r:id="rId4"/>
    <p:sldId id="269" r:id="rId5"/>
    <p:sldId id="261" r:id="rId6"/>
    <p:sldId id="262" r:id="rId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423C2-1FDC-4594-BBF7-9300CF7A213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390BA-C5AD-42B2-BB4C-17F8C4E0D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90BA-C5AD-42B2-BB4C-17F8C4E0D1E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1676400"/>
          </a:xfrm>
        </p:spPr>
        <p:txBody>
          <a:bodyPr anchor="t">
            <a:noAutofit/>
          </a:bodyPr>
          <a:lstStyle/>
          <a:p>
            <a:r>
              <a:rPr lang="en-US" sz="3500" b="1" dirty="0" err="1" smtClean="0">
                <a:latin typeface="AkrutiOriSarala06" pitchFamily="2" charset="0"/>
              </a:rPr>
              <a:t>ùfLK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bqKaò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 c]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êiì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\^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eûI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6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500" b="1" dirty="0" err="1" smtClean="0">
                <a:latin typeface="AkrutiOriSarala06" pitchFamily="2" charset="0"/>
              </a:rPr>
              <a:t>ùgâYú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500" b="1" dirty="0" err="1" smtClean="0">
                <a:latin typeface="AkrutiOriSarala06" pitchFamily="2" charset="0"/>
              </a:rPr>
              <a:t>i¯c</a:t>
            </a:r>
            <a:r>
              <a:rPr lang="en-US" sz="3500" b="1" dirty="0" smtClean="0">
                <a:latin typeface="AkrutiOriSarala06" pitchFamily="2" charset="0"/>
              </a:rPr>
              <a:t/>
            </a:r>
            <a:br>
              <a:rPr lang="en-US" sz="3500" b="1" dirty="0" smtClean="0">
                <a:latin typeface="AkrutiOriSarala06" pitchFamily="2" charset="0"/>
              </a:rPr>
            </a:br>
            <a:r>
              <a:rPr lang="en-US" sz="3500" b="1" dirty="0" smtClean="0">
                <a:latin typeface="AkrutiOriSarala06" pitchFamily="2" charset="0"/>
              </a:rPr>
              <a:t>_*c \ò^</a:t>
            </a:r>
            <a:endParaRPr lang="en-US" sz="3500" b="1" dirty="0">
              <a:latin typeface="AkrutiOriSarala06" pitchFamily="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_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âa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§-9 : 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eûcûdY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 K[û</a:t>
            </a:r>
            <a:endParaRPr lang="en-US" sz="4400" b="1" dirty="0">
              <a:solidFill>
                <a:schemeClr val="tx1"/>
              </a:solidFill>
              <a:latin typeface="AkrutiOriSarala06" pitchFamily="2" charset="0"/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7818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 t="19128"/>
          <a:stretch/>
        </p:blipFill>
        <p:spPr>
          <a:xfrm>
            <a:off x="457200" y="5638800"/>
            <a:ext cx="8305800" cy="966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8580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90600" y="381000"/>
            <a:ext cx="7239000" cy="3733800"/>
          </a:xfrm>
        </p:spPr>
        <p:txBody>
          <a:bodyPr anchor="t">
            <a:noAutofit/>
          </a:bodyPr>
          <a:lstStyle/>
          <a:p>
            <a:pPr marR="0" lvl="1" rtl="0">
              <a:lnSpc>
                <a:spcPct val="150000"/>
              </a:lnSpc>
            </a:pPr>
            <a:r>
              <a:rPr lang="en-US" sz="3200" b="1" dirty="0" smtClean="0"/>
              <a:t>Sub-Concepts :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2800" b="1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2800" b="1" dirty="0" err="1" smtClean="0">
                <a:solidFill>
                  <a:srgbClr val="000000"/>
                </a:solidFill>
                <a:latin typeface="AkrutiOriSarala06"/>
              </a:rPr>
              <a:t>âùgÜû©e</a:t>
            </a:r>
            <a:r>
              <a:rPr lang="en-US" sz="2800" b="1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krutiOriSarala06"/>
              </a:rPr>
              <a:t>Kû~ðý</a:t>
            </a:r>
            <a:r>
              <a:rPr lang="en-US" sz="28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28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òfûcû^u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\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ßûeû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âgÜC©e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fòL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^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ùKøgk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gòlû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ùaø¡òK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gqò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I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bûhûmû^e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aòKûg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^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òbêðf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fòL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^ _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âYûkú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gòlû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6858000" y="4572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914400"/>
            <a:ext cx="7239000" cy="24384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ûVý_êÉKiÚ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âgÜûakú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_û*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Uò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aûKýùe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C©e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ùfL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êÉK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âgÜ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2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eûcûdYeê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bâûZébqòe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iìP^û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còùk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?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104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1219200"/>
            <a:ext cx="7239000" cy="24384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iek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bûhûùe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aêSûA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ùfL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 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iúZûue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d^aûeò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Kkû^k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âûd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fuû_êeúKê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bià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Keòù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fû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aýûKeYMZ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âgÜ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4,6, 7, 8, 9, 10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7818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6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2590800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3300" b="1" dirty="0" err="1" smtClean="0">
                <a:latin typeface="AkrutiOriSarala06" pitchFamily="2" charset="0"/>
              </a:rPr>
              <a:t>MéjKcð</a:t>
            </a:r>
            <a:r>
              <a:rPr lang="en-US" sz="3300" b="1" dirty="0" smtClean="0">
                <a:latin typeface="AkrutiOriSarala06" pitchFamily="2" charset="0"/>
              </a:rPr>
              <a:t> : </a:t>
            </a:r>
            <a:r>
              <a:rPr lang="en-US" sz="2500" dirty="0" smtClean="0">
                <a:latin typeface="AkrutiOriSarala06" pitchFamily="2" charset="0"/>
              </a:rPr>
              <a:t/>
            </a:r>
            <a:br>
              <a:rPr lang="en-US" sz="2500" dirty="0" smtClean="0">
                <a:latin typeface="AkrutiOriSarala06" pitchFamily="2" charset="0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êÉKMZ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âgÜMêWòKê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 </a:t>
            </a:r>
            <a:r>
              <a:rPr lang="en-US" sz="3000" dirty="0" smtClean="0">
                <a:solidFill>
                  <a:srgbClr val="000000"/>
                </a:solidFill>
              </a:rPr>
              <a:t>HW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LûZûùe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ùfLòa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6096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9;gbdb43a24f6_0_37"/>
          <p:cNvSpPr txBox="1"/>
          <p:nvPr/>
        </p:nvSpPr>
        <p:spPr>
          <a:xfrm>
            <a:off x="533400" y="15240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32</Words>
  <Application>Microsoft Office PowerPoint</Application>
  <PresentationFormat>On-screen Show (4:3)</PresentationFormat>
  <Paragraphs>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ùfLK – bqKaò c]êiì\^ eûI ùgâYú – i¯c _*c \ò^</vt:lpstr>
      <vt:lpstr>Sub-Concepts : _âùgÜû©e Kû~ðý _òfûcû^u \ßûeû _âgÜC©e fòL^ ùKøgk gòlû ùaø¡òK gqò I bûhûmû^e aòKûg ^òbêðf fòL^ _âYûkú gòlû</vt:lpstr>
      <vt:lpstr>_ûVý_êÉKiÚ _âgÜûakú _û*Uò aûKýùe C©e ùfL û _êÉK _âgÜ – 2 eûcûdYeê bâûZébqòe Kò iìP^û còùk? </vt:lpstr>
      <vt:lpstr>iek bûhûùe aêSûA ùfL û iZú iúZûue ^d^aûeò Kkû^k _âûd fuû_êeúKê bià Keòù\fû û aýûKeYMZ _âgÜ – 4,6, 7, 8, 9, 10</vt:lpstr>
      <vt:lpstr>MéjKcð :  _êÉKMZ _âgÜMêWòKê  HW LûZûùe ùfLòa û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Kaò – iûekû \ûi (_*\g gZû±ú)</dc:title>
  <dc:creator>MURALI</dc:creator>
  <cp:lastModifiedBy>MURALI</cp:lastModifiedBy>
  <cp:revision>65</cp:revision>
  <dcterms:created xsi:type="dcterms:W3CDTF">2006-08-16T00:00:00Z</dcterms:created>
  <dcterms:modified xsi:type="dcterms:W3CDTF">2022-03-31T11:09:12Z</dcterms:modified>
</cp:coreProperties>
</file>