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8" r:id="rId4"/>
    <p:sldId id="269" r:id="rId5"/>
    <p:sldId id="263" r:id="rId6"/>
    <p:sldId id="261" r:id="rId7"/>
    <p:sldId id="262" r:id="rId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423C2-1FDC-4594-BBF7-9300CF7A213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390BA-C5AD-42B2-BB4C-17F8C4E0D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90BA-C5AD-42B2-BB4C-17F8C4E0D1E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67000"/>
            <a:ext cx="7772400" cy="1676400"/>
          </a:xfrm>
        </p:spPr>
        <p:txBody>
          <a:bodyPr anchor="t">
            <a:noAutofit/>
          </a:bodyPr>
          <a:lstStyle/>
          <a:p>
            <a:r>
              <a:rPr lang="en-US" sz="3500" b="1" dirty="0" err="1" smtClean="0">
                <a:latin typeface="AkrutiOriSarala06" pitchFamily="2" charset="0"/>
              </a:rPr>
              <a:t>ùfLK</a:t>
            </a:r>
            <a:r>
              <a:rPr lang="en-US" sz="3500" b="1" dirty="0" smtClean="0">
                <a:latin typeface="AkrutiOriSarala06" pitchFamily="2" charset="0"/>
              </a:rPr>
              <a:t> – 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bqKaò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> c]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êiì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>\^ 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eûI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600" b="1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500" b="1" dirty="0" err="1" smtClean="0">
                <a:latin typeface="AkrutiOriSarala06" pitchFamily="2" charset="0"/>
              </a:rPr>
              <a:t>ùgâYú</a:t>
            </a:r>
            <a:r>
              <a:rPr lang="en-US" sz="3500" b="1" dirty="0" smtClean="0">
                <a:latin typeface="AkrutiOriSarala06" pitchFamily="2" charset="0"/>
              </a:rPr>
              <a:t> – </a:t>
            </a:r>
            <a:r>
              <a:rPr lang="en-US" sz="3500" b="1" dirty="0" err="1" smtClean="0">
                <a:latin typeface="AkrutiOriSarala06" pitchFamily="2" charset="0"/>
              </a:rPr>
              <a:t>i¯c</a:t>
            </a:r>
            <a:r>
              <a:rPr lang="en-US" sz="3500" b="1" dirty="0" smtClean="0">
                <a:latin typeface="AkrutiOriSarala06" pitchFamily="2" charset="0"/>
              </a:rPr>
              <a:t/>
            </a:r>
            <a:br>
              <a:rPr lang="en-US" sz="3500" b="1" dirty="0" smtClean="0">
                <a:latin typeface="AkrutiOriSarala06" pitchFamily="2" charset="0"/>
              </a:rPr>
            </a:br>
            <a:r>
              <a:rPr lang="en-US" sz="3500" b="1" dirty="0" err="1" smtClean="0">
                <a:latin typeface="AkrutiOriSarala06" pitchFamily="2" charset="0"/>
              </a:rPr>
              <a:t>PZê</a:t>
            </a:r>
            <a:r>
              <a:rPr lang="en-US" sz="3500" b="1" dirty="0" smtClean="0">
                <a:latin typeface="AkrutiOriSarala06" pitchFamily="2" charset="0"/>
              </a:rPr>
              <a:t>[ð \ò^</a:t>
            </a:r>
            <a:endParaRPr lang="en-US" sz="3500" b="1" dirty="0">
              <a:latin typeface="AkrutiOriSarala06" pitchFamily="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2500" lnSpcReduction="10000"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_</a:t>
            </a:r>
            <a:r>
              <a:rPr lang="en-US" sz="4400" b="1" dirty="0" err="1" smtClean="0">
                <a:solidFill>
                  <a:schemeClr val="tx1"/>
                </a:solidFill>
                <a:latin typeface="AkrutiOriSarala06" pitchFamily="2" charset="0"/>
              </a:rPr>
              <a:t>âa</a:t>
            </a:r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§-9 : </a:t>
            </a:r>
            <a:r>
              <a:rPr lang="en-US" sz="4400" b="1" dirty="0" err="1" smtClean="0">
                <a:solidFill>
                  <a:schemeClr val="tx1"/>
                </a:solidFill>
                <a:latin typeface="AkrutiOriSarala06" pitchFamily="2" charset="0"/>
              </a:rPr>
              <a:t>eûcûdY</a:t>
            </a:r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 K[û</a:t>
            </a:r>
            <a:endParaRPr lang="en-US" sz="4400" b="1" dirty="0">
              <a:solidFill>
                <a:schemeClr val="tx1"/>
              </a:solidFill>
              <a:latin typeface="AkrutiOriSarala06" pitchFamily="2" charset="0"/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8580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 t="19128"/>
          <a:stretch/>
        </p:blipFill>
        <p:spPr>
          <a:xfrm>
            <a:off x="457200" y="5638800"/>
            <a:ext cx="8305800" cy="966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0104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90600" y="381000"/>
            <a:ext cx="7239000" cy="51054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200" b="1" dirty="0" smtClean="0"/>
              <a:t>Sub-Concepts :</a:t>
            </a:r>
            <a:r>
              <a:rPr lang="en-US" sz="3000" b="1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b="1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500" b="1" dirty="0" err="1" smtClean="0">
                <a:solidFill>
                  <a:srgbClr val="000000"/>
                </a:solidFill>
                <a:latin typeface="AkrutiOriSarala06"/>
              </a:rPr>
              <a:t>Rúa</a:t>
            </a:r>
            <a:r>
              <a:rPr lang="en-US" sz="3500" b="1" dirty="0" smtClean="0">
                <a:solidFill>
                  <a:srgbClr val="000000"/>
                </a:solidFill>
                <a:latin typeface="AkrutiOriSarala06"/>
              </a:rPr>
              <a:t>^ </a:t>
            </a:r>
            <a:r>
              <a:rPr lang="en-US" sz="3500" b="1" dirty="0" err="1" smtClean="0">
                <a:solidFill>
                  <a:srgbClr val="000000"/>
                </a:solidFill>
                <a:latin typeface="AkrutiOriSarala06"/>
              </a:rPr>
              <a:t>ùKøgk</a:t>
            </a:r>
            <a:r>
              <a:rPr lang="en-US" sz="3500" b="1" dirty="0" smtClean="0">
                <a:solidFill>
                  <a:srgbClr val="000000"/>
                </a:solidFill>
                <a:latin typeface="AkrutiOriSarala06"/>
              </a:rPr>
              <a:t> MV^ \</a:t>
            </a:r>
            <a:r>
              <a:rPr lang="en-US" sz="3500" b="1" dirty="0" err="1" smtClean="0">
                <a:solidFill>
                  <a:srgbClr val="000000"/>
                </a:solidFill>
                <a:latin typeface="AkrutiOriSarala06"/>
              </a:rPr>
              <a:t>lZû</a:t>
            </a:r>
            <a:r>
              <a:rPr lang="en-US" sz="3500" b="1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2800" b="1" dirty="0" smtClean="0"/>
              <a:t>(Life Skill)</a:t>
            </a:r>
            <a:br>
              <a:rPr lang="en-US" sz="2800" b="1" dirty="0" smtClean="0"/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iZý_eûdY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,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iZýelû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,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bûZébqò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,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[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ðZýûM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I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ùa÷eûMýe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jó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i`kZûe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PûaòKûVò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iZý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C_ùe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iZýe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aòRd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âRûe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¬^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eûRûe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iaðùgâÂ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]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cð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ZòaâZû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]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cð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^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ûeú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icûR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ûAñ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@^^ý 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ûjßû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^ û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0866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609600"/>
            <a:ext cx="7772400" cy="38862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200" b="1" dirty="0" smtClean="0"/>
              <a:t>Learning Outcome 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iZý^òÂû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I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iZþcûMðú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ùjaûKê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GK 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ûjßû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^ ù\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ûeòaûeòK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ùiÜj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gâ¡ûeê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C¡ðùe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ejò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âZòmû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âZò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i¹û^ ù\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I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KZâaý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ûk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^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Keòaû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bûZé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bqòe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aògûkZû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I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Zò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]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cðe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aòZâZûKê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i¹û^ ù\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0866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609600"/>
            <a:ext cx="7086600" cy="31242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Kâòdû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Kûkû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cû¤cùe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ûùfûP^û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âgÜ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-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eûcûdY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âa§eê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ûùc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KY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gòLôfê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?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âgÜ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-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eûcP¦âu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òZébqò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I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iúZûue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Zòbqò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aòhdùe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ûùfûP^û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0104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122" name="AutoShape 2" descr="Dasharatha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685800"/>
            <a:ext cx="6248400" cy="38100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b="1" dirty="0" err="1" smtClean="0">
                <a:solidFill>
                  <a:srgbClr val="000000"/>
                </a:solidFill>
                <a:latin typeface="AkrutiOriSarala06"/>
              </a:rPr>
              <a:t>g±û</a:t>
            </a:r>
            <a:r>
              <a:rPr lang="en-US" sz="3000" b="1" dirty="0" smtClean="0">
                <a:solidFill>
                  <a:srgbClr val="000000"/>
                </a:solidFill>
                <a:latin typeface="AkrutiOriSarala06"/>
              </a:rPr>
              <a:t>[ð </a:t>
            </a:r>
            <a:r>
              <a:rPr lang="en-US" sz="3000" b="1" dirty="0" err="1" smtClean="0">
                <a:solidFill>
                  <a:srgbClr val="000000"/>
                </a:solidFill>
                <a:latin typeface="AkrutiOriSarala06"/>
              </a:rPr>
              <a:t>fòL</a:t>
            </a:r>
            <a:r>
              <a:rPr lang="en-US" sz="3000" b="1" dirty="0" smtClean="0">
                <a:solidFill>
                  <a:srgbClr val="000000"/>
                </a:solidFill>
                <a:latin typeface="AkrutiOriSarala06"/>
              </a:rPr>
              <a:t>^ : 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Kûkû^k-_âPŠ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MÜò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/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bdue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^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ò@ûñ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~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cR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-~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û@ûñkû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êcòðZò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c¦cZò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ûe-_ZÜú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/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Èú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6"/>
          <p:cNvSpPr>
            <a:spLocks noGrp="1"/>
          </p:cNvSpPr>
          <p:nvPr>
            <p:ph type="ctrTitle"/>
          </p:nvPr>
        </p:nvSpPr>
        <p:spPr>
          <a:xfrm>
            <a:off x="762000" y="1295400"/>
            <a:ext cx="7772400" cy="2590800"/>
          </a:xfrm>
        </p:spPr>
        <p:txBody>
          <a:bodyPr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3300" b="1" dirty="0" err="1" smtClean="0">
                <a:latin typeface="AkrutiOriSarala06" pitchFamily="2" charset="0"/>
              </a:rPr>
              <a:t>MéjKcð</a:t>
            </a:r>
            <a:r>
              <a:rPr lang="en-US" sz="3300" b="1" dirty="0" smtClean="0">
                <a:latin typeface="AkrutiOriSarala06" pitchFamily="2" charset="0"/>
              </a:rPr>
              <a:t> : </a:t>
            </a:r>
            <a:r>
              <a:rPr lang="en-US" sz="2500" dirty="0" smtClean="0">
                <a:latin typeface="AkrutiOriSarala06" pitchFamily="2" charset="0"/>
              </a:rPr>
              <a:t/>
            </a:r>
            <a:br>
              <a:rPr lang="en-US" sz="2500" dirty="0" smtClean="0">
                <a:latin typeface="AkrutiOriSarala06" pitchFamily="2" charset="0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beZu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PeòZâ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aòhdùe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10 ]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ûWÿò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ùfL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9;gbdb43a24f6_0_37"/>
          <p:cNvSpPr txBox="1"/>
          <p:nvPr/>
        </p:nvSpPr>
        <p:spPr>
          <a:xfrm>
            <a:off x="533400" y="152400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36</Words>
  <Application>Microsoft Office PowerPoint</Application>
  <PresentationFormat>On-screen Show (4:3)</PresentationFormat>
  <Paragraphs>10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ùfLK – bqKaò c]êiì\^ eûI ùgâYú – i¯c PZê[ð \ò^</vt:lpstr>
      <vt:lpstr>Sub-Concepts : Rúa^ ùKøgk MV^ \lZû (Life Skill) iZý_eûdY, iZýelû, bûZébqò, Êû[ðZýûM I ùa÷eûMýe jó i`kZûe PûaòKûVò û @iZý C_ùe iZýe aòRd û _âRûe¬^ eûRûe iaðùgâÂ ]cð û _ZòaâZû]cð ^ûeú icûR _ûAñ @^^ý @ûjßû^ û</vt:lpstr>
      <vt:lpstr>Learning Outcome  iZý^òÂû I iZþcûMðú ùjaûKê GK @ûjßû^ ù\aû û _ûeòaûeòK ùiÜj gâ¡ûeê C¡ðùe ejò _âZòmû _âZò i¹û^ ù\aû I KZâaý _ûk^ Keòaû û bûZé bqòe aògûkZû I _Zò]cðe _aòZâZûKê i¹û^ ù\aû û </vt:lpstr>
      <vt:lpstr>Kâòdû Kûkû_ cû¤cùe @ûùfûP^û û _âgÜ- eûcûdY _âa§eê @ûùc KY gòLôfê? _âgÜ- eûcP¦âu _òZébqò I iúZûue _Zòbqò aòhdùe @ûùfûP^û Ke û</vt:lpstr>
      <vt:lpstr>g±û[ð fòL^ :  Kûkû^k-_âPŠ @MÜò/ bdue ^ò@ûñ ~cR-~û@ûñkû \êcòðZò – c¦cZò \ûe-_ZÜú/Èú</vt:lpstr>
      <vt:lpstr>MéjKcð :  beZu PeòZâ aòhdùe 10 ]ûWÿò ùfL û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Kaò – iûekû \ûi (_*\g gZû±ú)</dc:title>
  <dc:creator>MURALI</dc:creator>
  <cp:lastModifiedBy>MURALI</cp:lastModifiedBy>
  <cp:revision>58</cp:revision>
  <dcterms:created xsi:type="dcterms:W3CDTF">2006-08-16T00:00:00Z</dcterms:created>
  <dcterms:modified xsi:type="dcterms:W3CDTF">2022-03-31T11:08:12Z</dcterms:modified>
</cp:coreProperties>
</file>