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8" r:id="rId4"/>
    <p:sldId id="269" r:id="rId5"/>
    <p:sldId id="263" r:id="rId6"/>
    <p:sldId id="261" r:id="rId7"/>
    <p:sldId id="262" r:id="rId8"/>
  </p:sldIdLst>
  <p:sldSz cx="9144000" cy="6858000" type="screen4x3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66" d="100"/>
          <a:sy n="66" d="100"/>
        </p:scale>
        <p:origin x="-150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3/31/2022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3/31/2022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3/31/2022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3/31/2022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667000"/>
            <a:ext cx="7772400" cy="1676400"/>
          </a:xfrm>
        </p:spPr>
        <p:txBody>
          <a:bodyPr anchor="t">
            <a:noAutofit/>
          </a:bodyPr>
          <a:lstStyle/>
          <a:p>
            <a:r>
              <a:rPr lang="en-US" sz="3500" b="1" dirty="0" err="1" smtClean="0">
                <a:latin typeface="AkrutiOriSarala06" pitchFamily="2" charset="0"/>
              </a:rPr>
              <a:t>ùfLK</a:t>
            </a:r>
            <a:r>
              <a:rPr lang="en-US" sz="3500" b="1" dirty="0" smtClean="0">
                <a:latin typeface="AkrutiOriSarala06" pitchFamily="2" charset="0"/>
              </a:rPr>
              <a:t> – </a:t>
            </a:r>
            <a:r>
              <a:rPr lang="en-US" sz="3600" b="1" dirty="0" err="1" smtClean="0">
                <a:solidFill>
                  <a:srgbClr val="000000"/>
                </a:solidFill>
                <a:latin typeface="AkrutiOriSarala06"/>
              </a:rPr>
              <a:t>bqKaò</a:t>
            </a:r>
            <a:r>
              <a:rPr lang="en-US" sz="3600" b="1" dirty="0" smtClean="0">
                <a:solidFill>
                  <a:srgbClr val="000000"/>
                </a:solidFill>
                <a:latin typeface="AkrutiOriSarala06"/>
              </a:rPr>
              <a:t> c]</a:t>
            </a:r>
            <a:r>
              <a:rPr lang="en-US" sz="3600" b="1" dirty="0" err="1" smtClean="0">
                <a:solidFill>
                  <a:srgbClr val="000000"/>
                </a:solidFill>
                <a:latin typeface="AkrutiOriSarala06"/>
              </a:rPr>
              <a:t>êiì</a:t>
            </a:r>
            <a:r>
              <a:rPr lang="en-US" sz="3600" b="1" dirty="0" smtClean="0">
                <a:solidFill>
                  <a:srgbClr val="000000"/>
                </a:solidFill>
                <a:latin typeface="AkrutiOriSarala06"/>
              </a:rPr>
              <a:t>\^ </a:t>
            </a:r>
            <a:r>
              <a:rPr lang="en-US" sz="3600" b="1" dirty="0" err="1" smtClean="0">
                <a:solidFill>
                  <a:srgbClr val="000000"/>
                </a:solidFill>
                <a:latin typeface="AkrutiOriSarala06"/>
              </a:rPr>
              <a:t>eûI</a:t>
            </a:r>
            <a:r>
              <a:rPr lang="en-US" sz="3600" b="1" dirty="0" smtClean="0">
                <a:solidFill>
                  <a:srgbClr val="000000"/>
                </a:solidFill>
                <a:latin typeface="AkrutiOriSarala06"/>
              </a:rPr>
              <a:t/>
            </a:r>
            <a:br>
              <a:rPr lang="en-US" sz="3600" b="1" dirty="0" smtClean="0">
                <a:solidFill>
                  <a:srgbClr val="000000"/>
                </a:solidFill>
                <a:latin typeface="AkrutiOriSarala06"/>
              </a:rPr>
            </a:br>
            <a:r>
              <a:rPr lang="en-US" sz="3500" b="1" dirty="0" err="1" smtClean="0">
                <a:latin typeface="AkrutiOriSarala06" pitchFamily="2" charset="0"/>
              </a:rPr>
              <a:t>ùgâYú</a:t>
            </a:r>
            <a:r>
              <a:rPr lang="en-US" sz="3500" b="1" dirty="0" smtClean="0">
                <a:latin typeface="AkrutiOriSarala06" pitchFamily="2" charset="0"/>
              </a:rPr>
              <a:t> – </a:t>
            </a:r>
            <a:r>
              <a:rPr lang="en-US" sz="3500" b="1" dirty="0" err="1" smtClean="0">
                <a:latin typeface="AkrutiOriSarala06" pitchFamily="2" charset="0"/>
              </a:rPr>
              <a:t>i¯c</a:t>
            </a:r>
            <a:r>
              <a:rPr lang="en-US" sz="3500" b="1" dirty="0" smtClean="0">
                <a:latin typeface="AkrutiOriSarala06" pitchFamily="2" charset="0"/>
              </a:rPr>
              <a:t/>
            </a:r>
            <a:br>
              <a:rPr lang="en-US" sz="3500" b="1" dirty="0" smtClean="0">
                <a:latin typeface="AkrutiOriSarala06" pitchFamily="2" charset="0"/>
              </a:rPr>
            </a:br>
            <a:r>
              <a:rPr lang="en-US" sz="3500" b="1" dirty="0" err="1" smtClean="0">
                <a:latin typeface="AkrutiOriSarala06" pitchFamily="2" charset="0"/>
              </a:rPr>
              <a:t>ZéZúd</a:t>
            </a:r>
            <a:r>
              <a:rPr lang="en-US" sz="3500" b="1" dirty="0" smtClean="0">
                <a:latin typeface="AkrutiOriSarala06" pitchFamily="2" charset="0"/>
              </a:rPr>
              <a:t> \ò^</a:t>
            </a:r>
            <a:endParaRPr lang="en-US" sz="3500" b="1" dirty="0">
              <a:latin typeface="AkrutiOriSarala06" pitchFamily="2" charset="0"/>
            </a:endParaRPr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1371600" y="1447800"/>
            <a:ext cx="6400800" cy="685800"/>
          </a:xfrm>
        </p:spPr>
        <p:txBody>
          <a:bodyPr>
            <a:normAutofit fontScale="92500" lnSpcReduction="10000"/>
          </a:bodyPr>
          <a:lstStyle/>
          <a:p>
            <a:r>
              <a:rPr lang="en-US" sz="4400" b="1" dirty="0" smtClean="0">
                <a:solidFill>
                  <a:schemeClr val="tx1"/>
                </a:solidFill>
                <a:latin typeface="AkrutiOriSarala06" pitchFamily="2" charset="0"/>
              </a:rPr>
              <a:t>_</a:t>
            </a:r>
            <a:r>
              <a:rPr lang="en-US" sz="4400" b="1" dirty="0" err="1" smtClean="0">
                <a:solidFill>
                  <a:schemeClr val="tx1"/>
                </a:solidFill>
                <a:latin typeface="AkrutiOriSarala06" pitchFamily="2" charset="0"/>
              </a:rPr>
              <a:t>âa</a:t>
            </a:r>
            <a:r>
              <a:rPr lang="en-US" sz="4400" b="1" dirty="0" smtClean="0">
                <a:solidFill>
                  <a:schemeClr val="tx1"/>
                </a:solidFill>
                <a:latin typeface="AkrutiOriSarala06" pitchFamily="2" charset="0"/>
              </a:rPr>
              <a:t>§-9 : </a:t>
            </a:r>
            <a:r>
              <a:rPr lang="en-US" sz="4400" b="1" dirty="0" err="1" smtClean="0">
                <a:solidFill>
                  <a:schemeClr val="tx1"/>
                </a:solidFill>
                <a:latin typeface="AkrutiOriSarala06" pitchFamily="2" charset="0"/>
              </a:rPr>
              <a:t>eûcûdY</a:t>
            </a:r>
            <a:r>
              <a:rPr lang="en-US" sz="4400" b="1" dirty="0" smtClean="0">
                <a:solidFill>
                  <a:schemeClr val="tx1"/>
                </a:solidFill>
                <a:latin typeface="AkrutiOriSarala06" pitchFamily="2" charset="0"/>
              </a:rPr>
              <a:t> K[û</a:t>
            </a:r>
            <a:endParaRPr lang="en-US" sz="4400" b="1" dirty="0">
              <a:solidFill>
                <a:schemeClr val="tx1"/>
              </a:solidFill>
              <a:latin typeface="AkrutiOriSarala06" pitchFamily="2" charset="0"/>
            </a:endParaRPr>
          </a:p>
        </p:txBody>
      </p:sp>
      <p:pic>
        <p:nvPicPr>
          <p:cNvPr id="4" name="Google Shape;55;p1"/>
          <p:cNvPicPr preferRelativeResize="0"/>
          <p:nvPr/>
        </p:nvPicPr>
        <p:blipFill rotWithShape="1">
          <a:blip r:embed="rId2" cstate="print">
            <a:alphaModFix/>
          </a:blip>
          <a:srcRect/>
          <a:stretch/>
        </p:blipFill>
        <p:spPr>
          <a:xfrm>
            <a:off x="6934200" y="228600"/>
            <a:ext cx="1578401" cy="78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Google Shape;54;p1"/>
          <p:cNvPicPr preferRelativeResize="0"/>
          <p:nvPr/>
        </p:nvPicPr>
        <p:blipFill rotWithShape="1">
          <a:blip r:embed="rId3">
            <a:alphaModFix/>
          </a:blip>
          <a:srcRect t="19128"/>
          <a:stretch/>
        </p:blipFill>
        <p:spPr>
          <a:xfrm>
            <a:off x="457200" y="5638800"/>
            <a:ext cx="8305800" cy="96652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oogle Shape;55;p1"/>
          <p:cNvPicPr preferRelativeResize="0"/>
          <p:nvPr/>
        </p:nvPicPr>
        <p:blipFill rotWithShape="1">
          <a:blip r:embed="rId2" cstate="print">
            <a:alphaModFix/>
          </a:blip>
          <a:srcRect/>
          <a:stretch/>
        </p:blipFill>
        <p:spPr>
          <a:xfrm>
            <a:off x="6781800" y="304800"/>
            <a:ext cx="1578401" cy="78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914400" y="1066800"/>
            <a:ext cx="7239000" cy="2133600"/>
          </a:xfrm>
        </p:spPr>
        <p:txBody>
          <a:bodyPr anchor="t">
            <a:noAutofit/>
          </a:bodyPr>
          <a:lstStyle/>
          <a:p>
            <a:pPr algn="l">
              <a:lnSpc>
                <a:spcPct val="150000"/>
              </a:lnSpc>
            </a:pPr>
            <a:r>
              <a:rPr lang="en-US" sz="3200" b="1" dirty="0" smtClean="0"/>
              <a:t>Sub-Concepts :</a:t>
            </a:r>
            <a:r>
              <a:rPr lang="en-US" sz="3000" dirty="0" smtClean="0">
                <a:solidFill>
                  <a:srgbClr val="000000"/>
                </a:solidFill>
                <a:latin typeface="AkrutiOriSarala06"/>
              </a:rPr>
              <a:t/>
            </a:r>
            <a:br>
              <a:rPr lang="en-US" sz="3000" dirty="0" smtClean="0">
                <a:solidFill>
                  <a:srgbClr val="000000"/>
                </a:solidFill>
                <a:latin typeface="AkrutiOriSarala06"/>
              </a:rPr>
            </a:br>
            <a:r>
              <a:rPr lang="en-US" sz="3000" dirty="0" smtClean="0">
                <a:solidFill>
                  <a:srgbClr val="000000"/>
                </a:solidFill>
                <a:latin typeface="AkrutiOriSarala06"/>
              </a:rPr>
              <a:t>‘</a:t>
            </a:r>
            <a:r>
              <a:rPr lang="en-US" sz="3000" dirty="0" err="1" smtClean="0">
                <a:solidFill>
                  <a:srgbClr val="000000"/>
                </a:solidFill>
                <a:latin typeface="AkrutiOriSarala06"/>
              </a:rPr>
              <a:t>iúZûjeY</a:t>
            </a:r>
            <a:r>
              <a:rPr lang="en-US" sz="3000" dirty="0" smtClean="0">
                <a:solidFill>
                  <a:srgbClr val="000000"/>
                </a:solidFill>
                <a:latin typeface="AkrutiOriSarala06"/>
              </a:rPr>
              <a:t>, </a:t>
            </a:r>
            <a:r>
              <a:rPr lang="en-US" sz="3000" dirty="0" err="1" smtClean="0">
                <a:solidFill>
                  <a:srgbClr val="000000"/>
                </a:solidFill>
                <a:latin typeface="AkrutiOriSarala06"/>
              </a:rPr>
              <a:t>eûaY</a:t>
            </a:r>
            <a:r>
              <a:rPr lang="en-US" sz="3000" dirty="0" smtClean="0">
                <a:solidFill>
                  <a:srgbClr val="000000"/>
                </a:solidFill>
                <a:latin typeface="AkrutiOriSarala06"/>
              </a:rPr>
              <a:t> </a:t>
            </a:r>
            <a:r>
              <a:rPr lang="en-US" sz="3000" dirty="0" err="1" smtClean="0">
                <a:solidFill>
                  <a:srgbClr val="000000"/>
                </a:solidFill>
                <a:latin typeface="AkrutiOriSarala06"/>
              </a:rPr>
              <a:t>ceY</a:t>
            </a:r>
            <a:r>
              <a:rPr lang="en-US" sz="3000" dirty="0" smtClean="0">
                <a:solidFill>
                  <a:srgbClr val="000000"/>
                </a:solidFill>
                <a:latin typeface="AkrutiOriSarala06"/>
              </a:rPr>
              <a:t>’ @</a:t>
            </a:r>
            <a:r>
              <a:rPr lang="en-US" sz="3000" dirty="0" err="1" smtClean="0">
                <a:solidFill>
                  <a:srgbClr val="000000"/>
                </a:solidFill>
                <a:latin typeface="AkrutiOriSarala06"/>
              </a:rPr>
              <a:t>iZý</a:t>
            </a:r>
            <a:r>
              <a:rPr lang="en-US" sz="3000" dirty="0" smtClean="0">
                <a:solidFill>
                  <a:srgbClr val="000000"/>
                </a:solidFill>
                <a:latin typeface="AkrutiOriSarala06"/>
              </a:rPr>
              <a:t> </a:t>
            </a:r>
            <a:r>
              <a:rPr lang="en-US" sz="3000" dirty="0" err="1" smtClean="0">
                <a:solidFill>
                  <a:srgbClr val="000000"/>
                </a:solidFill>
                <a:latin typeface="AkrutiOriSarala06"/>
              </a:rPr>
              <a:t>C_ùe</a:t>
            </a:r>
            <a:r>
              <a:rPr lang="en-US" sz="3000" dirty="0" smtClean="0">
                <a:solidFill>
                  <a:srgbClr val="000000"/>
                </a:solidFill>
                <a:latin typeface="AkrutiOriSarala06"/>
              </a:rPr>
              <a:t> </a:t>
            </a:r>
            <a:r>
              <a:rPr lang="en-US" sz="3000" dirty="0" err="1" smtClean="0">
                <a:solidFill>
                  <a:srgbClr val="000000"/>
                </a:solidFill>
                <a:latin typeface="AkrutiOriSarala06"/>
              </a:rPr>
              <a:t>iZýe</a:t>
            </a:r>
            <a:r>
              <a:rPr lang="en-US" sz="3000" dirty="0" smtClean="0">
                <a:solidFill>
                  <a:srgbClr val="000000"/>
                </a:solidFill>
                <a:latin typeface="AkrutiOriSarala06"/>
              </a:rPr>
              <a:t> </a:t>
            </a:r>
            <a:r>
              <a:rPr lang="en-US" sz="3000" dirty="0" err="1" smtClean="0">
                <a:solidFill>
                  <a:srgbClr val="000000"/>
                </a:solidFill>
                <a:latin typeface="AkrutiOriSarala06"/>
              </a:rPr>
              <a:t>aòRd</a:t>
            </a:r>
            <a:endParaRPr lang="en-US" sz="3000" dirty="0">
              <a:latin typeface="AkrutiOriSarala06" pitchFamily="2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oogle Shape;55;p1"/>
          <p:cNvPicPr preferRelativeResize="0"/>
          <p:nvPr/>
        </p:nvPicPr>
        <p:blipFill rotWithShape="1">
          <a:blip r:embed="rId2" cstate="print">
            <a:alphaModFix/>
          </a:blip>
          <a:srcRect/>
          <a:stretch/>
        </p:blipFill>
        <p:spPr>
          <a:xfrm>
            <a:off x="7010400" y="381000"/>
            <a:ext cx="1578401" cy="78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914400" y="609600"/>
            <a:ext cx="7772400" cy="3124200"/>
          </a:xfrm>
        </p:spPr>
        <p:txBody>
          <a:bodyPr anchor="t">
            <a:noAutofit/>
          </a:bodyPr>
          <a:lstStyle/>
          <a:p>
            <a:pPr marR="0" lvl="1" rtl="0">
              <a:lnSpc>
                <a:spcPct val="150000"/>
              </a:lnSpc>
            </a:pPr>
            <a:r>
              <a:rPr lang="en-US" sz="3000" b="1" dirty="0" smtClean="0">
                <a:latin typeface="AkrutiOriSarala06" pitchFamily="2" charset="0"/>
              </a:rPr>
              <a:t>_</a:t>
            </a:r>
            <a:r>
              <a:rPr lang="en-US" sz="3000" b="1" dirty="0" err="1" smtClean="0">
                <a:latin typeface="AkrutiOriSarala06" pitchFamily="2" charset="0"/>
              </a:rPr>
              <a:t>ìað_ûVe</a:t>
            </a:r>
            <a:r>
              <a:rPr lang="en-US" sz="3000" b="1" dirty="0" smtClean="0">
                <a:latin typeface="AkrutiOriSarala06" pitchFamily="2" charset="0"/>
              </a:rPr>
              <a:t> @</a:t>
            </a:r>
            <a:r>
              <a:rPr lang="en-US" sz="3000" b="1" dirty="0" err="1" smtClean="0">
                <a:latin typeface="AkrutiOriSarala06" pitchFamily="2" charset="0"/>
              </a:rPr>
              <a:t>ûùfûP^û</a:t>
            </a:r>
            <a:r>
              <a:rPr lang="en-US" sz="3000" b="1" dirty="0" smtClean="0">
                <a:latin typeface="AkrutiOriSarala06" pitchFamily="2" charset="0"/>
              </a:rPr>
              <a:t> </a:t>
            </a:r>
            <a:r>
              <a:rPr lang="en-US" sz="3000" dirty="0" smtClean="0">
                <a:latin typeface="AkrutiOriSarala06" pitchFamily="2" charset="0"/>
              </a:rPr>
              <a:t/>
            </a:r>
            <a:br>
              <a:rPr lang="en-US" sz="3000" dirty="0" smtClean="0">
                <a:latin typeface="AkrutiOriSarala06" pitchFamily="2" charset="0"/>
              </a:rPr>
            </a:br>
            <a:r>
              <a:rPr lang="en-US" sz="3000" dirty="0" smtClean="0">
                <a:latin typeface="AkrutiOriSarala06" pitchFamily="2" charset="0"/>
              </a:rPr>
              <a:t>1. </a:t>
            </a:r>
            <a:r>
              <a:rPr lang="en-US" sz="3000" baseline="0" dirty="0" smtClean="0">
                <a:solidFill>
                  <a:srgbClr val="000000"/>
                </a:solidFill>
                <a:latin typeface="AkrutiOriSarala06"/>
              </a:rPr>
              <a:t>R^K </a:t>
            </a:r>
            <a:r>
              <a:rPr lang="en-US" sz="3000" baseline="0" dirty="0" err="1" smtClean="0">
                <a:solidFill>
                  <a:srgbClr val="000000"/>
                </a:solidFill>
                <a:latin typeface="AkrutiOriSarala06"/>
              </a:rPr>
              <a:t>ùKCñ</a:t>
            </a:r>
            <a:r>
              <a:rPr lang="en-US" sz="3000" baseline="0" dirty="0" smtClean="0">
                <a:solidFill>
                  <a:srgbClr val="000000"/>
                </a:solidFill>
                <a:latin typeface="AkrutiOriSarala06"/>
              </a:rPr>
              <a:t> </a:t>
            </a:r>
            <a:r>
              <a:rPr lang="en-US" sz="3000" baseline="0" dirty="0" err="1" smtClean="0">
                <a:solidFill>
                  <a:srgbClr val="000000"/>
                </a:solidFill>
                <a:latin typeface="AkrutiOriSarala06"/>
              </a:rPr>
              <a:t>eûRýe</a:t>
            </a:r>
            <a:r>
              <a:rPr lang="en-US" sz="3000" baseline="0" dirty="0" smtClean="0">
                <a:solidFill>
                  <a:srgbClr val="000000"/>
                </a:solidFill>
                <a:latin typeface="AkrutiOriSarala06"/>
              </a:rPr>
              <a:t> @]</a:t>
            </a:r>
            <a:r>
              <a:rPr lang="en-US" sz="3000" baseline="0" dirty="0" err="1" smtClean="0">
                <a:solidFill>
                  <a:srgbClr val="000000"/>
                </a:solidFill>
                <a:latin typeface="AkrutiOriSarala06"/>
              </a:rPr>
              <a:t>ô_Zò</a:t>
            </a:r>
            <a:r>
              <a:rPr lang="en-US" sz="3000" baseline="0" dirty="0" smtClean="0">
                <a:solidFill>
                  <a:srgbClr val="000000"/>
                </a:solidFill>
                <a:latin typeface="AkrutiOriSarala06"/>
              </a:rPr>
              <a:t> [</a:t>
            </a:r>
            <a:r>
              <a:rPr lang="en-US" sz="3000" baseline="0" dirty="0" err="1" smtClean="0">
                <a:solidFill>
                  <a:srgbClr val="000000"/>
                </a:solidFill>
                <a:latin typeface="AkrutiOriSarala06"/>
              </a:rPr>
              <a:t>ôùf</a:t>
            </a:r>
            <a:r>
              <a:rPr lang="en-US" sz="3000" baseline="0" dirty="0" smtClean="0">
                <a:solidFill>
                  <a:srgbClr val="000000"/>
                </a:solidFill>
                <a:latin typeface="AkrutiOriSarala06"/>
              </a:rPr>
              <a:t>?</a:t>
            </a:r>
            <a:br>
              <a:rPr lang="en-US" sz="3000" baseline="0" dirty="0" smtClean="0">
                <a:solidFill>
                  <a:srgbClr val="000000"/>
                </a:solidFill>
                <a:latin typeface="AkrutiOriSarala06"/>
              </a:rPr>
            </a:br>
            <a:r>
              <a:rPr lang="en-US" sz="3000" baseline="0" dirty="0" smtClean="0">
                <a:solidFill>
                  <a:srgbClr val="000000"/>
                </a:solidFill>
                <a:latin typeface="AkrutiOriSarala06"/>
              </a:rPr>
              <a:t>2. </a:t>
            </a:r>
            <a:r>
              <a:rPr lang="en-US" sz="3000" baseline="0" dirty="0" err="1" smtClean="0">
                <a:solidFill>
                  <a:srgbClr val="000000"/>
                </a:solidFill>
                <a:latin typeface="AkrutiOriSarala06"/>
              </a:rPr>
              <a:t>eûcP¦â</a:t>
            </a:r>
            <a:r>
              <a:rPr lang="en-US" sz="3000" baseline="0" dirty="0" smtClean="0">
                <a:solidFill>
                  <a:srgbClr val="000000"/>
                </a:solidFill>
                <a:latin typeface="AkrutiOriSarala06"/>
              </a:rPr>
              <a:t> </a:t>
            </a:r>
            <a:r>
              <a:rPr lang="en-US" sz="3000" baseline="0" dirty="0" err="1" smtClean="0">
                <a:solidFill>
                  <a:srgbClr val="000000"/>
                </a:solidFill>
                <a:latin typeface="AkrutiOriSarala06"/>
              </a:rPr>
              <a:t>a^aûi</a:t>
            </a:r>
            <a:r>
              <a:rPr lang="en-US" sz="3000" baseline="0" dirty="0" smtClean="0">
                <a:solidFill>
                  <a:srgbClr val="000000"/>
                </a:solidFill>
                <a:latin typeface="AkrutiOriSarala06"/>
              </a:rPr>
              <a:t> _</a:t>
            </a:r>
            <a:r>
              <a:rPr lang="en-US" sz="3000" baseline="0" dirty="0" err="1" smtClean="0">
                <a:solidFill>
                  <a:srgbClr val="000000"/>
                </a:solidFill>
                <a:latin typeface="AkrutiOriSarala06"/>
              </a:rPr>
              <a:t>ùe</a:t>
            </a:r>
            <a:r>
              <a:rPr lang="en-US" sz="3000" baseline="0" dirty="0" smtClean="0">
                <a:solidFill>
                  <a:srgbClr val="000000"/>
                </a:solidFill>
                <a:latin typeface="AkrutiOriSarala06"/>
              </a:rPr>
              <a:t> </a:t>
            </a:r>
            <a:r>
              <a:rPr lang="en-US" sz="3000" baseline="0" dirty="0" err="1" smtClean="0">
                <a:solidFill>
                  <a:srgbClr val="000000"/>
                </a:solidFill>
                <a:latin typeface="AkrutiOriSarala06"/>
              </a:rPr>
              <a:t>ùKCñ</a:t>
            </a:r>
            <a:r>
              <a:rPr lang="en-US" sz="3000" baseline="0" dirty="0" smtClean="0">
                <a:solidFill>
                  <a:srgbClr val="000000"/>
                </a:solidFill>
                <a:latin typeface="AkrutiOriSarala06"/>
              </a:rPr>
              <a:t> _</a:t>
            </a:r>
            <a:r>
              <a:rPr lang="en-US" sz="3000" baseline="0" dirty="0" err="1" smtClean="0">
                <a:solidFill>
                  <a:srgbClr val="000000"/>
                </a:solidFill>
                <a:latin typeface="AkrutiOriSarala06"/>
              </a:rPr>
              <a:t>aðZùe</a:t>
            </a:r>
            <a:r>
              <a:rPr lang="en-US" sz="3000" baseline="0" dirty="0" smtClean="0">
                <a:solidFill>
                  <a:srgbClr val="000000"/>
                </a:solidFill>
                <a:latin typeface="AkrutiOriSarala06"/>
              </a:rPr>
              <a:t> </a:t>
            </a:r>
            <a:r>
              <a:rPr lang="en-US" sz="3000" baseline="0" dirty="0" err="1" smtClean="0">
                <a:solidFill>
                  <a:srgbClr val="000000"/>
                </a:solidFill>
                <a:latin typeface="AkrutiOriSarala06"/>
              </a:rPr>
              <a:t>aûiKeê</a:t>
            </a:r>
            <a:r>
              <a:rPr lang="en-US" sz="3000" baseline="0" dirty="0" smtClean="0">
                <a:solidFill>
                  <a:srgbClr val="000000"/>
                </a:solidFill>
                <a:latin typeface="AkrutiOriSarala06"/>
              </a:rPr>
              <a:t>[</a:t>
            </a:r>
            <a:r>
              <a:rPr lang="en-US" sz="3000" baseline="0" dirty="0" err="1" smtClean="0">
                <a:solidFill>
                  <a:srgbClr val="000000"/>
                </a:solidFill>
                <a:latin typeface="AkrutiOriSarala06"/>
              </a:rPr>
              <a:t>ôùf</a:t>
            </a:r>
            <a:r>
              <a:rPr lang="en-US" sz="3000" baseline="0" dirty="0" smtClean="0">
                <a:solidFill>
                  <a:srgbClr val="000000"/>
                </a:solidFill>
                <a:latin typeface="AkrutiOriSarala06"/>
              </a:rPr>
              <a:t>?</a:t>
            </a:r>
            <a:br>
              <a:rPr lang="en-US" sz="3000" baseline="0" dirty="0" smtClean="0">
                <a:solidFill>
                  <a:srgbClr val="000000"/>
                </a:solidFill>
                <a:latin typeface="AkrutiOriSarala06"/>
              </a:rPr>
            </a:br>
            <a:r>
              <a:rPr lang="en-US" sz="3000" baseline="0" dirty="0" smtClean="0">
                <a:solidFill>
                  <a:srgbClr val="000000"/>
                </a:solidFill>
                <a:latin typeface="AkrutiOriSarala06"/>
              </a:rPr>
              <a:t>3. </a:t>
            </a:r>
            <a:r>
              <a:rPr lang="en-US" sz="3000" baseline="0" dirty="0" err="1" smtClean="0">
                <a:solidFill>
                  <a:srgbClr val="000000"/>
                </a:solidFill>
                <a:latin typeface="AkrutiOriSarala06"/>
              </a:rPr>
              <a:t>eûRû</a:t>
            </a:r>
            <a:r>
              <a:rPr lang="en-US" sz="3000" baseline="0" dirty="0" smtClean="0">
                <a:solidFill>
                  <a:srgbClr val="000000"/>
                </a:solidFill>
                <a:latin typeface="AkrutiOriSarala06"/>
              </a:rPr>
              <a:t> </a:t>
            </a:r>
            <a:r>
              <a:rPr lang="en-US" sz="3000" baseline="0" dirty="0" err="1" smtClean="0">
                <a:solidFill>
                  <a:srgbClr val="000000"/>
                </a:solidFill>
                <a:latin typeface="AkrutiOriSarala06"/>
              </a:rPr>
              <a:t>iêMâúa</a:t>
            </a:r>
            <a:r>
              <a:rPr lang="en-US" sz="3000" baseline="0" dirty="0" smtClean="0">
                <a:solidFill>
                  <a:srgbClr val="000000"/>
                </a:solidFill>
                <a:latin typeface="AkrutiOriSarala06"/>
              </a:rPr>
              <a:t> </a:t>
            </a:r>
            <a:r>
              <a:rPr lang="en-US" sz="3000" baseline="0" dirty="0" err="1" smtClean="0">
                <a:solidFill>
                  <a:srgbClr val="000000"/>
                </a:solidFill>
                <a:latin typeface="AkrutiOriSarala06"/>
              </a:rPr>
              <a:t>ùKCñ</a:t>
            </a:r>
            <a:r>
              <a:rPr lang="en-US" sz="3000" baseline="0" dirty="0" smtClean="0">
                <a:solidFill>
                  <a:srgbClr val="000000"/>
                </a:solidFill>
                <a:latin typeface="AkrutiOriSarala06"/>
              </a:rPr>
              <a:t> </a:t>
            </a:r>
            <a:r>
              <a:rPr lang="en-US" sz="3000" baseline="0" dirty="0" err="1" smtClean="0">
                <a:solidFill>
                  <a:srgbClr val="000000"/>
                </a:solidFill>
                <a:latin typeface="AkrutiOriSarala06"/>
              </a:rPr>
              <a:t>eûRýe</a:t>
            </a:r>
            <a:r>
              <a:rPr lang="en-US" sz="3000" baseline="0" dirty="0" smtClean="0">
                <a:solidFill>
                  <a:srgbClr val="000000"/>
                </a:solidFill>
                <a:latin typeface="AkrutiOriSarala06"/>
              </a:rPr>
              <a:t> </a:t>
            </a:r>
            <a:r>
              <a:rPr lang="en-US" sz="3000" baseline="0" dirty="0" err="1" smtClean="0">
                <a:solidFill>
                  <a:srgbClr val="000000"/>
                </a:solidFill>
                <a:latin typeface="AkrutiOriSarala06"/>
              </a:rPr>
              <a:t>eûRû</a:t>
            </a:r>
            <a:r>
              <a:rPr lang="en-US" sz="3000" baseline="0" dirty="0" smtClean="0">
                <a:solidFill>
                  <a:srgbClr val="000000"/>
                </a:solidFill>
                <a:latin typeface="AkrutiOriSarala06"/>
              </a:rPr>
              <a:t> [</a:t>
            </a:r>
            <a:r>
              <a:rPr lang="en-US" sz="3000" baseline="0" dirty="0" err="1" smtClean="0">
                <a:solidFill>
                  <a:srgbClr val="000000"/>
                </a:solidFill>
                <a:latin typeface="AkrutiOriSarala06"/>
              </a:rPr>
              <a:t>ôùf</a:t>
            </a:r>
            <a:r>
              <a:rPr lang="en-US" sz="3000" baseline="0" dirty="0" smtClean="0">
                <a:solidFill>
                  <a:srgbClr val="000000"/>
                </a:solidFill>
                <a:latin typeface="AkrutiOriSarala06"/>
              </a:rPr>
              <a:t>?</a:t>
            </a:r>
            <a:endParaRPr lang="en-US" sz="3000" dirty="0">
              <a:latin typeface="AkrutiOriSarala06" pitchFamily="2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oogle Shape;55;p1"/>
          <p:cNvPicPr preferRelativeResize="0"/>
          <p:nvPr/>
        </p:nvPicPr>
        <p:blipFill rotWithShape="1">
          <a:blip r:embed="rId2" cstate="print">
            <a:alphaModFix/>
          </a:blip>
          <a:srcRect/>
          <a:stretch/>
        </p:blipFill>
        <p:spPr>
          <a:xfrm>
            <a:off x="6934200" y="228600"/>
            <a:ext cx="1578401" cy="78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914400" y="609600"/>
            <a:ext cx="7086600" cy="3124200"/>
          </a:xfrm>
        </p:spPr>
        <p:txBody>
          <a:bodyPr anchor="t">
            <a:noAutofit/>
          </a:bodyPr>
          <a:lstStyle/>
          <a:p>
            <a:pPr algn="l">
              <a:lnSpc>
                <a:spcPct val="150000"/>
              </a:lnSpc>
            </a:pPr>
            <a:r>
              <a:rPr lang="en-US" sz="3000" dirty="0" smtClean="0">
                <a:solidFill>
                  <a:srgbClr val="000000"/>
                </a:solidFill>
                <a:latin typeface="AkrutiOriSarala06"/>
              </a:rPr>
              <a:t>_*</a:t>
            </a:r>
            <a:r>
              <a:rPr lang="en-US" sz="3000" dirty="0" err="1" smtClean="0">
                <a:solidFill>
                  <a:srgbClr val="000000"/>
                </a:solidFill>
                <a:latin typeface="AkrutiOriSarala06"/>
              </a:rPr>
              <a:t>aUú</a:t>
            </a:r>
            <a:r>
              <a:rPr lang="en-US" sz="3000" dirty="0" smtClean="0">
                <a:solidFill>
                  <a:srgbClr val="000000"/>
                </a:solidFill>
                <a:latin typeface="AkrutiOriSarala06"/>
              </a:rPr>
              <a:t> – </a:t>
            </a:r>
            <a:r>
              <a:rPr lang="en-US" sz="3000" dirty="0" err="1" smtClean="0">
                <a:solidFill>
                  <a:srgbClr val="000000"/>
                </a:solidFill>
                <a:latin typeface="AkrutiOriSarala06"/>
              </a:rPr>
              <a:t>céMdû</a:t>
            </a:r>
            <a:r>
              <a:rPr lang="en-US" sz="3000" dirty="0" smtClean="0">
                <a:solidFill>
                  <a:srgbClr val="000000"/>
                </a:solidFill>
                <a:latin typeface="AkrutiOriSarala06"/>
              </a:rPr>
              <a:t>-Q\</a:t>
            </a:r>
            <a:r>
              <a:rPr lang="en-US" sz="3000" dirty="0" err="1" smtClean="0">
                <a:solidFill>
                  <a:srgbClr val="000000"/>
                </a:solidFill>
                <a:latin typeface="AkrutiOriSarala06"/>
              </a:rPr>
              <a:t>àùagú</a:t>
            </a:r>
            <a:r>
              <a:rPr lang="en-US" sz="3000" dirty="0" smtClean="0">
                <a:solidFill>
                  <a:srgbClr val="000000"/>
                </a:solidFill>
                <a:latin typeface="AkrutiOriSarala06"/>
              </a:rPr>
              <a:t> </a:t>
            </a:r>
            <a:r>
              <a:rPr lang="en-US" sz="3000" dirty="0" err="1" smtClean="0">
                <a:solidFill>
                  <a:srgbClr val="000000"/>
                </a:solidFill>
                <a:latin typeface="AkrutiOriSarala06"/>
              </a:rPr>
              <a:t>eûaY-iúZû</a:t>
            </a:r>
            <a:r>
              <a:rPr lang="en-US" sz="3000" dirty="0" smtClean="0">
                <a:solidFill>
                  <a:srgbClr val="000000"/>
                </a:solidFill>
                <a:latin typeface="AkrutiOriSarala06"/>
              </a:rPr>
              <a:t> </a:t>
            </a:r>
            <a:r>
              <a:rPr lang="en-US" sz="3000" dirty="0" err="1" smtClean="0">
                <a:solidFill>
                  <a:srgbClr val="000000"/>
                </a:solidFill>
                <a:latin typeface="AkrutiOriSarala06"/>
              </a:rPr>
              <a:t>jeY</a:t>
            </a:r>
            <a:r>
              <a:rPr lang="en-US" sz="3000" dirty="0" smtClean="0">
                <a:solidFill>
                  <a:srgbClr val="000000"/>
                </a:solidFill>
                <a:latin typeface="AkrutiOriSarala06"/>
              </a:rPr>
              <a:t/>
            </a:r>
            <a:br>
              <a:rPr lang="en-US" sz="3000" dirty="0" smtClean="0">
                <a:solidFill>
                  <a:srgbClr val="000000"/>
                </a:solidFill>
                <a:latin typeface="AkrutiOriSarala06"/>
              </a:rPr>
            </a:br>
            <a:r>
              <a:rPr lang="en-US" sz="3000" dirty="0" err="1" smtClean="0">
                <a:solidFill>
                  <a:srgbClr val="000000"/>
                </a:solidFill>
                <a:latin typeface="AkrutiOriSarala06"/>
              </a:rPr>
              <a:t>KòÄò§ýû</a:t>
            </a:r>
            <a:r>
              <a:rPr lang="en-US" sz="3000" dirty="0" smtClean="0">
                <a:solidFill>
                  <a:srgbClr val="000000"/>
                </a:solidFill>
                <a:latin typeface="AkrutiOriSarala06"/>
              </a:rPr>
              <a:t> – </a:t>
            </a:r>
            <a:r>
              <a:rPr lang="en-US" sz="3000" dirty="0" err="1" smtClean="0">
                <a:solidFill>
                  <a:srgbClr val="000000"/>
                </a:solidFill>
                <a:latin typeface="AkrutiOriSarala06"/>
              </a:rPr>
              <a:t>iêMâúa-còZâZû</a:t>
            </a:r>
            <a:r>
              <a:rPr lang="en-US" sz="3000" dirty="0" smtClean="0">
                <a:solidFill>
                  <a:srgbClr val="000000"/>
                </a:solidFill>
                <a:latin typeface="AkrutiOriSarala06"/>
              </a:rPr>
              <a:t/>
            </a:r>
            <a:br>
              <a:rPr lang="en-US" sz="3000" dirty="0" smtClean="0">
                <a:solidFill>
                  <a:srgbClr val="000000"/>
                </a:solidFill>
                <a:latin typeface="AkrutiOriSarala06"/>
              </a:rPr>
            </a:br>
            <a:r>
              <a:rPr lang="en-US" sz="3000" dirty="0" err="1" smtClean="0">
                <a:solidFill>
                  <a:srgbClr val="000000"/>
                </a:solidFill>
                <a:latin typeface="AkrutiOriSarala06"/>
              </a:rPr>
              <a:t>aúe</a:t>
            </a:r>
            <a:r>
              <a:rPr lang="en-US" sz="3000" dirty="0" smtClean="0">
                <a:solidFill>
                  <a:srgbClr val="000000"/>
                </a:solidFill>
                <a:latin typeface="AkrutiOriSarala06"/>
              </a:rPr>
              <a:t> </a:t>
            </a:r>
            <a:r>
              <a:rPr lang="en-US" sz="3000" dirty="0" err="1" smtClean="0">
                <a:solidFill>
                  <a:srgbClr val="000000"/>
                </a:solidFill>
                <a:latin typeface="AkrutiOriSarala06"/>
              </a:rPr>
              <a:t>j^êcû</a:t>
            </a:r>
            <a:r>
              <a:rPr lang="en-US" sz="3000" dirty="0" smtClean="0">
                <a:solidFill>
                  <a:srgbClr val="000000"/>
                </a:solidFill>
                <a:latin typeface="AkrutiOriSarala06"/>
              </a:rPr>
              <a:t>^ - </a:t>
            </a:r>
            <a:r>
              <a:rPr lang="en-US" sz="3000" dirty="0" err="1" smtClean="0">
                <a:solidFill>
                  <a:srgbClr val="000000"/>
                </a:solidFill>
                <a:latin typeface="AkrutiOriSarala06"/>
              </a:rPr>
              <a:t>fuû</a:t>
            </a:r>
            <a:r>
              <a:rPr lang="en-US" sz="3000" dirty="0" smtClean="0">
                <a:solidFill>
                  <a:srgbClr val="000000"/>
                </a:solidFill>
                <a:latin typeface="AkrutiOriSarala06"/>
              </a:rPr>
              <a:t> \j^ - </a:t>
            </a:r>
            <a:r>
              <a:rPr lang="en-US" sz="3000" dirty="0" err="1" smtClean="0">
                <a:solidFill>
                  <a:srgbClr val="000000"/>
                </a:solidFill>
                <a:latin typeface="AkrutiOriSarala06"/>
              </a:rPr>
              <a:t>aúe</a:t>
            </a:r>
            <a:r>
              <a:rPr lang="en-US" sz="3000" dirty="0" smtClean="0">
                <a:solidFill>
                  <a:srgbClr val="000000"/>
                </a:solidFill>
                <a:latin typeface="AkrutiOriSarala06"/>
              </a:rPr>
              <a:t> </a:t>
            </a:r>
            <a:r>
              <a:rPr lang="en-US" sz="3000" dirty="0" err="1" smtClean="0">
                <a:solidFill>
                  <a:srgbClr val="000000"/>
                </a:solidFill>
                <a:latin typeface="AkrutiOriSarala06"/>
              </a:rPr>
              <a:t>eûlûicû^ue</a:t>
            </a:r>
            <a:r>
              <a:rPr lang="en-US" sz="3000" dirty="0" smtClean="0">
                <a:solidFill>
                  <a:srgbClr val="000000"/>
                </a:solidFill>
                <a:latin typeface="AkrutiOriSarala06"/>
              </a:rPr>
              <a:t> </a:t>
            </a:r>
            <a:r>
              <a:rPr lang="en-US" sz="3000" dirty="0" err="1" smtClean="0">
                <a:solidFill>
                  <a:srgbClr val="000000"/>
                </a:solidFill>
                <a:latin typeface="AkrutiOriSarala06"/>
              </a:rPr>
              <a:t>céZêý</a:t>
            </a:r>
            <a:r>
              <a:rPr lang="en-US" sz="3000" dirty="0" smtClean="0">
                <a:solidFill>
                  <a:srgbClr val="000000"/>
                </a:solidFill>
                <a:latin typeface="AkrutiOriSarala06"/>
              </a:rPr>
              <a:t/>
            </a:r>
            <a:br>
              <a:rPr lang="en-US" sz="3000" dirty="0" smtClean="0">
                <a:solidFill>
                  <a:srgbClr val="000000"/>
                </a:solidFill>
                <a:latin typeface="AkrutiOriSarala06"/>
              </a:rPr>
            </a:br>
            <a:r>
              <a:rPr lang="en-US" sz="3000" dirty="0" err="1" smtClean="0">
                <a:solidFill>
                  <a:srgbClr val="000000"/>
                </a:solidFill>
                <a:latin typeface="AkrutiOriSarala06"/>
              </a:rPr>
              <a:t>eûaY</a:t>
            </a:r>
            <a:r>
              <a:rPr lang="en-US" sz="3000" dirty="0" smtClean="0">
                <a:solidFill>
                  <a:srgbClr val="000000"/>
                </a:solidFill>
                <a:latin typeface="AkrutiOriSarala06"/>
              </a:rPr>
              <a:t> </a:t>
            </a:r>
            <a:r>
              <a:rPr lang="en-US" sz="3000" dirty="0" err="1" smtClean="0">
                <a:solidFill>
                  <a:srgbClr val="000000"/>
                </a:solidFill>
                <a:latin typeface="AkrutiOriSarala06"/>
              </a:rPr>
              <a:t>ceY</a:t>
            </a:r>
            <a:r>
              <a:rPr lang="en-US" sz="3000" dirty="0" smtClean="0">
                <a:solidFill>
                  <a:srgbClr val="000000"/>
                </a:solidFill>
                <a:latin typeface="AkrutiOriSarala06"/>
              </a:rPr>
              <a:t> – </a:t>
            </a:r>
            <a:r>
              <a:rPr lang="en-US" sz="3000" dirty="0" err="1" smtClean="0">
                <a:solidFill>
                  <a:srgbClr val="000000"/>
                </a:solidFill>
                <a:latin typeface="AkrutiOriSarala06"/>
              </a:rPr>
              <a:t>iúZû</a:t>
            </a:r>
            <a:r>
              <a:rPr lang="en-US" sz="3000" dirty="0" smtClean="0">
                <a:solidFill>
                  <a:srgbClr val="000000"/>
                </a:solidFill>
                <a:latin typeface="AkrutiOriSarala06"/>
              </a:rPr>
              <a:t> </a:t>
            </a:r>
            <a:r>
              <a:rPr lang="en-US" sz="3000" dirty="0" err="1" smtClean="0">
                <a:solidFill>
                  <a:srgbClr val="000000"/>
                </a:solidFill>
                <a:latin typeface="AkrutiOriSarala06"/>
              </a:rPr>
              <a:t>C¡ûe</a:t>
            </a:r>
            <a:r>
              <a:rPr lang="en-US" sz="3000" dirty="0" smtClean="0">
                <a:solidFill>
                  <a:srgbClr val="000000"/>
                </a:solidFill>
                <a:latin typeface="AkrutiOriSarala06"/>
              </a:rPr>
              <a:t>- @</a:t>
            </a:r>
            <a:r>
              <a:rPr lang="en-US" sz="3000" dirty="0" err="1" smtClean="0">
                <a:solidFill>
                  <a:srgbClr val="000000"/>
                </a:solidFill>
                <a:latin typeface="AkrutiOriSarala06"/>
              </a:rPr>
              <a:t>ù~û¤û</a:t>
            </a:r>
            <a:r>
              <a:rPr lang="en-US" sz="3000" dirty="0" smtClean="0">
                <a:solidFill>
                  <a:srgbClr val="000000"/>
                </a:solidFill>
                <a:latin typeface="AkrutiOriSarala06"/>
              </a:rPr>
              <a:t> _</a:t>
            </a:r>
            <a:r>
              <a:rPr lang="en-US" sz="3000" dirty="0" err="1" smtClean="0">
                <a:solidFill>
                  <a:srgbClr val="000000"/>
                </a:solidFill>
                <a:latin typeface="AkrutiOriSarala06"/>
              </a:rPr>
              <a:t>âZýûa©ð</a:t>
            </a:r>
            <a:r>
              <a:rPr lang="en-US" sz="3000" dirty="0" smtClean="0">
                <a:solidFill>
                  <a:srgbClr val="000000"/>
                </a:solidFill>
                <a:latin typeface="AkrutiOriSarala06"/>
              </a:rPr>
              <a:t>^</a:t>
            </a:r>
            <a:endParaRPr lang="en-US" sz="3000" dirty="0">
              <a:latin typeface="AkrutiOriSarala06" pitchFamily="2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oogle Shape;55;p1"/>
          <p:cNvPicPr preferRelativeResize="0"/>
          <p:nvPr/>
        </p:nvPicPr>
        <p:blipFill rotWithShape="1">
          <a:blip r:embed="rId2" cstate="print">
            <a:alphaModFix/>
          </a:blip>
          <a:srcRect/>
          <a:stretch/>
        </p:blipFill>
        <p:spPr>
          <a:xfrm>
            <a:off x="6781800" y="304800"/>
            <a:ext cx="1578401" cy="78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122" name="AutoShape 2" descr="Dasharatha - Wikipedi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3916362"/>
          </a:xfrm>
        </p:spPr>
        <p:txBody>
          <a:bodyPr anchor="t">
            <a:noAutofit/>
          </a:bodyPr>
          <a:lstStyle/>
          <a:p>
            <a:pPr algn="l">
              <a:lnSpc>
                <a:spcPct val="150000"/>
              </a:lnSpc>
            </a:pPr>
            <a:r>
              <a:rPr lang="en-US" sz="4000" b="1" dirty="0" err="1" smtClean="0">
                <a:latin typeface="AkrutiOriSarala06" pitchFamily="2" charset="0"/>
              </a:rPr>
              <a:t>aýûKeYMZ</a:t>
            </a:r>
            <a:r>
              <a:rPr lang="en-US" sz="4000" b="1" dirty="0" smtClean="0">
                <a:latin typeface="AkrutiOriSarala06" pitchFamily="2" charset="0"/>
              </a:rPr>
              <a:t> g±</a:t>
            </a:r>
            <a:r>
              <a:rPr lang="en-US" sz="3000" dirty="0" smtClean="0">
                <a:latin typeface="AkrutiOriSarala06" pitchFamily="2" charset="0"/>
              </a:rPr>
              <a:t/>
            </a:r>
            <a:br>
              <a:rPr lang="en-US" sz="3000" dirty="0" smtClean="0">
                <a:latin typeface="AkrutiOriSarala06" pitchFamily="2" charset="0"/>
              </a:rPr>
            </a:br>
            <a:r>
              <a:rPr lang="en-US" sz="3000" b="1" dirty="0" err="1" smtClean="0">
                <a:latin typeface="AkrutiOriSarala06" pitchFamily="2" charset="0"/>
              </a:rPr>
              <a:t>fòw_eòa©ð</a:t>
            </a:r>
            <a:r>
              <a:rPr lang="en-US" sz="3000" b="1" dirty="0" smtClean="0">
                <a:latin typeface="AkrutiOriSarala06" pitchFamily="2" charset="0"/>
              </a:rPr>
              <a:t>^		_</a:t>
            </a:r>
            <a:r>
              <a:rPr lang="en-US" sz="3000" b="1" dirty="0" err="1" smtClean="0">
                <a:latin typeface="AkrutiOriSarala06" pitchFamily="2" charset="0"/>
              </a:rPr>
              <a:t>âZòg</a:t>
            </a:r>
            <a:r>
              <a:rPr lang="en-US" sz="3000" b="1" dirty="0" smtClean="0">
                <a:latin typeface="AkrutiOriSarala06" pitchFamily="2" charset="0"/>
              </a:rPr>
              <a:t>±			</a:t>
            </a:r>
            <a:r>
              <a:rPr lang="en-US" sz="3000" b="1" dirty="0" err="1" smtClean="0">
                <a:latin typeface="AkrutiOriSarala06" pitchFamily="2" charset="0"/>
              </a:rPr>
              <a:t>aò_eúZû</a:t>
            </a:r>
            <a:r>
              <a:rPr lang="en-US" sz="3000" b="1" dirty="0" smtClean="0">
                <a:latin typeface="AkrutiOriSarala06" pitchFamily="2" charset="0"/>
              </a:rPr>
              <a:t>[</a:t>
            </a:r>
            <a:r>
              <a:rPr lang="en-US" sz="3000" b="1" dirty="0" err="1" smtClean="0">
                <a:latin typeface="AkrutiOriSarala06" pitchFamily="2" charset="0"/>
              </a:rPr>
              <a:t>ðùaû</a:t>
            </a:r>
            <a:r>
              <a:rPr lang="en-US" sz="3000" b="1" dirty="0" smtClean="0">
                <a:latin typeface="AkrutiOriSarala06" pitchFamily="2" charset="0"/>
              </a:rPr>
              <a:t>]K g±</a:t>
            </a:r>
            <a:br>
              <a:rPr lang="en-US" sz="3000" b="1" dirty="0" smtClean="0">
                <a:latin typeface="AkrutiOriSarala06" pitchFamily="2" charset="0"/>
              </a:rPr>
            </a:br>
            <a:r>
              <a:rPr lang="en-US" sz="3000" dirty="0" err="1" smtClean="0">
                <a:latin typeface="AkrutiOriSarala06" pitchFamily="2" charset="0"/>
              </a:rPr>
              <a:t>eûRû</a:t>
            </a:r>
            <a:r>
              <a:rPr lang="en-US" sz="3000" dirty="0" smtClean="0">
                <a:latin typeface="AkrutiOriSarala06" pitchFamily="2" charset="0"/>
              </a:rPr>
              <a:t> – </a:t>
            </a:r>
            <a:r>
              <a:rPr lang="en-US" sz="3000" dirty="0" err="1" smtClean="0">
                <a:latin typeface="AkrutiOriSarala06" pitchFamily="2" charset="0"/>
              </a:rPr>
              <a:t>eûYú</a:t>
            </a:r>
            <a:r>
              <a:rPr lang="en-US" sz="3000" dirty="0" smtClean="0">
                <a:latin typeface="AkrutiOriSarala06" pitchFamily="2" charset="0"/>
              </a:rPr>
              <a:t>		_</a:t>
            </a:r>
            <a:r>
              <a:rPr lang="en-US" sz="3000" dirty="0" err="1" smtClean="0">
                <a:latin typeface="AkrutiOriSarala06" pitchFamily="2" charset="0"/>
              </a:rPr>
              <a:t>âûPú</a:t>
            </a:r>
            <a:r>
              <a:rPr lang="en-US" sz="3000" dirty="0" smtClean="0">
                <a:latin typeface="AkrutiOriSarala06" pitchFamily="2" charset="0"/>
              </a:rPr>
              <a:t>^-_</a:t>
            </a:r>
            <a:r>
              <a:rPr lang="en-US" sz="3000" dirty="0" err="1" smtClean="0">
                <a:latin typeface="AkrutiOriSarala06" pitchFamily="2" charset="0"/>
              </a:rPr>
              <a:t>êeûZ</a:t>
            </a:r>
            <a:r>
              <a:rPr lang="en-US" sz="3000" dirty="0" smtClean="0">
                <a:latin typeface="AkrutiOriSarala06" pitchFamily="2" charset="0"/>
              </a:rPr>
              <a:t>^, _</a:t>
            </a:r>
            <a:r>
              <a:rPr lang="en-US" sz="3000" dirty="0" err="1" smtClean="0">
                <a:latin typeface="AkrutiOriSarala06" pitchFamily="2" charset="0"/>
              </a:rPr>
              <a:t>êeêYû</a:t>
            </a:r>
            <a:r>
              <a:rPr lang="en-US" sz="3000" dirty="0" smtClean="0">
                <a:latin typeface="AkrutiOriSarala06" pitchFamily="2" charset="0"/>
              </a:rPr>
              <a:t>	</a:t>
            </a:r>
            <a:r>
              <a:rPr lang="en-US" sz="3000" dirty="0" err="1" smtClean="0">
                <a:latin typeface="AkrutiOriSarala06" pitchFamily="2" charset="0"/>
              </a:rPr>
              <a:t>i</a:t>
            </a:r>
            <a:r>
              <a:rPr lang="en-US" sz="3000" dirty="0" smtClean="0">
                <a:latin typeface="AkrutiOriSarala06" pitchFamily="2" charset="0"/>
              </a:rPr>
              <a:t>\</a:t>
            </a:r>
            <a:r>
              <a:rPr lang="en-US" sz="3000" dirty="0" err="1" smtClean="0">
                <a:latin typeface="AkrutiOriSarala06" pitchFamily="2" charset="0"/>
              </a:rPr>
              <a:t>þMêY</a:t>
            </a:r>
            <a:r>
              <a:rPr lang="en-US" sz="3000" dirty="0" smtClean="0">
                <a:latin typeface="AkrutiOriSarala06" pitchFamily="2" charset="0"/>
              </a:rPr>
              <a:t>-a\</a:t>
            </a:r>
            <a:r>
              <a:rPr lang="en-US" sz="3000" dirty="0" err="1" smtClean="0">
                <a:latin typeface="AkrutiOriSarala06" pitchFamily="2" charset="0"/>
              </a:rPr>
              <a:t>þMêY</a:t>
            </a:r>
            <a:r>
              <a:rPr lang="en-US" sz="3000" dirty="0" smtClean="0">
                <a:latin typeface="AkrutiOriSarala06" pitchFamily="2" charset="0"/>
              </a:rPr>
              <a:t/>
            </a:r>
            <a:br>
              <a:rPr lang="en-US" sz="3000" dirty="0" smtClean="0">
                <a:latin typeface="AkrutiOriSarala06" pitchFamily="2" charset="0"/>
              </a:rPr>
            </a:br>
            <a:r>
              <a:rPr lang="en-US" sz="3000" dirty="0" err="1" smtClean="0">
                <a:latin typeface="AkrutiOriSarala06" pitchFamily="2" charset="0"/>
              </a:rPr>
              <a:t>bûA-bMò^ú</a:t>
            </a:r>
            <a:r>
              <a:rPr lang="en-US" sz="3000" dirty="0" smtClean="0">
                <a:latin typeface="AkrutiOriSarala06" pitchFamily="2" charset="0"/>
              </a:rPr>
              <a:t>		^</a:t>
            </a:r>
            <a:r>
              <a:rPr lang="en-US" sz="3000" dirty="0" err="1" smtClean="0">
                <a:latin typeface="AkrutiOriSarala06" pitchFamily="2" charset="0"/>
              </a:rPr>
              <a:t>ò@ûñ</a:t>
            </a:r>
            <a:r>
              <a:rPr lang="en-US" sz="3000" dirty="0" smtClean="0">
                <a:latin typeface="AkrutiOriSarala06" pitchFamily="2" charset="0"/>
              </a:rPr>
              <a:t>-@^k, @</a:t>
            </a:r>
            <a:r>
              <a:rPr lang="en-US" sz="3000" dirty="0" err="1" smtClean="0">
                <a:latin typeface="AkrutiOriSarala06" pitchFamily="2" charset="0"/>
              </a:rPr>
              <a:t>MÜò</a:t>
            </a:r>
            <a:r>
              <a:rPr lang="en-US" sz="3000" dirty="0" smtClean="0">
                <a:latin typeface="AkrutiOriSarala06" pitchFamily="2" charset="0"/>
              </a:rPr>
              <a:t>		^</a:t>
            </a:r>
            <a:r>
              <a:rPr lang="en-US" sz="3000" dirty="0" err="1" smtClean="0">
                <a:latin typeface="AkrutiOriSarala06" pitchFamily="2" charset="0"/>
              </a:rPr>
              <a:t>aú</a:t>
            </a:r>
            <a:r>
              <a:rPr lang="en-US" sz="3000" dirty="0" smtClean="0">
                <a:latin typeface="AkrutiOriSarala06" pitchFamily="2" charset="0"/>
              </a:rPr>
              <a:t>^-_</a:t>
            </a:r>
            <a:r>
              <a:rPr lang="en-US" sz="3000" dirty="0" err="1" smtClean="0">
                <a:latin typeface="AkrutiOriSarala06" pitchFamily="2" charset="0"/>
              </a:rPr>
              <a:t>âûPú</a:t>
            </a:r>
            <a:r>
              <a:rPr lang="en-US" sz="3000" dirty="0" smtClean="0">
                <a:latin typeface="AkrutiOriSarala06" pitchFamily="2" charset="0"/>
              </a:rPr>
              <a:t>^</a:t>
            </a:r>
            <a:br>
              <a:rPr lang="en-US" sz="3000" dirty="0" smtClean="0">
                <a:latin typeface="AkrutiOriSarala06" pitchFamily="2" charset="0"/>
              </a:rPr>
            </a:br>
            <a:r>
              <a:rPr lang="en-US" sz="3000" dirty="0" smtClean="0">
                <a:latin typeface="AkrutiOriSarala06" pitchFamily="2" charset="0"/>
              </a:rPr>
              <a:t>_</a:t>
            </a:r>
            <a:r>
              <a:rPr lang="en-US" sz="3000" dirty="0" err="1" smtClean="0">
                <a:latin typeface="AkrutiOriSarala06" pitchFamily="2" charset="0"/>
              </a:rPr>
              <a:t>êZâ-_êZâú</a:t>
            </a:r>
            <a:r>
              <a:rPr lang="en-US" sz="3000" dirty="0" smtClean="0">
                <a:latin typeface="AkrutiOriSarala06" pitchFamily="2" charset="0"/>
              </a:rPr>
              <a:t>/</a:t>
            </a:r>
            <a:r>
              <a:rPr lang="en-US" sz="3000" dirty="0" err="1" smtClean="0">
                <a:latin typeface="AkrutiOriSarala06" pitchFamily="2" charset="0"/>
              </a:rPr>
              <a:t>K^ýû</a:t>
            </a:r>
            <a:r>
              <a:rPr lang="en-US" sz="3000" dirty="0" smtClean="0">
                <a:latin typeface="AkrutiOriSarala06" pitchFamily="2" charset="0"/>
              </a:rPr>
              <a:t>		\</a:t>
            </a:r>
            <a:r>
              <a:rPr lang="en-US" sz="3000" dirty="0" err="1" smtClean="0">
                <a:latin typeface="AkrutiOriSarala06" pitchFamily="2" charset="0"/>
              </a:rPr>
              <a:t>ûe-Èú</a:t>
            </a:r>
            <a:r>
              <a:rPr lang="en-US" sz="3000" dirty="0" smtClean="0">
                <a:latin typeface="AkrutiOriSarala06" pitchFamily="2" charset="0"/>
              </a:rPr>
              <a:t>, _^</a:t>
            </a:r>
            <a:r>
              <a:rPr lang="en-US" sz="3000" dirty="0" err="1" smtClean="0">
                <a:latin typeface="AkrutiOriSarala06" pitchFamily="2" charset="0"/>
              </a:rPr>
              <a:t>þôú</a:t>
            </a:r>
            <a:r>
              <a:rPr lang="en-US" sz="3000" dirty="0" smtClean="0">
                <a:latin typeface="AkrutiOriSarala06" pitchFamily="2" charset="0"/>
              </a:rPr>
              <a:t>		</a:t>
            </a:r>
            <a:r>
              <a:rPr lang="en-US" sz="3000" dirty="0" err="1" smtClean="0">
                <a:latin typeface="AkrutiOriSarala06" pitchFamily="2" charset="0"/>
              </a:rPr>
              <a:t>i«êÁ</a:t>
            </a:r>
            <a:r>
              <a:rPr lang="en-US" sz="3000" dirty="0" smtClean="0">
                <a:latin typeface="AkrutiOriSarala06" pitchFamily="2" charset="0"/>
              </a:rPr>
              <a:t>-@</a:t>
            </a:r>
            <a:r>
              <a:rPr lang="en-US" sz="3000" dirty="0" err="1" smtClean="0">
                <a:latin typeface="AkrutiOriSarala06" pitchFamily="2" charset="0"/>
              </a:rPr>
              <a:t>i«êÁ</a:t>
            </a:r>
            <a:endParaRPr lang="en-US" sz="3000" dirty="0">
              <a:latin typeface="AkrutiOriSarala06" pitchFamily="2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oogle Shape;55;p1"/>
          <p:cNvPicPr preferRelativeResize="0"/>
          <p:nvPr/>
        </p:nvPicPr>
        <p:blipFill rotWithShape="1">
          <a:blip r:embed="rId2" cstate="print">
            <a:alphaModFix/>
          </a:blip>
          <a:srcRect/>
          <a:stretch/>
        </p:blipFill>
        <p:spPr>
          <a:xfrm>
            <a:off x="6934200" y="228600"/>
            <a:ext cx="1578401" cy="78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itle 6"/>
          <p:cNvSpPr>
            <a:spLocks noGrp="1"/>
          </p:cNvSpPr>
          <p:nvPr>
            <p:ph type="ctrTitle"/>
          </p:nvPr>
        </p:nvSpPr>
        <p:spPr>
          <a:xfrm>
            <a:off x="762000" y="1295400"/>
            <a:ext cx="7772400" cy="2590800"/>
          </a:xfrm>
        </p:spPr>
        <p:txBody>
          <a:bodyPr anchor="t">
            <a:normAutofit/>
          </a:bodyPr>
          <a:lstStyle/>
          <a:p>
            <a:pPr algn="l">
              <a:lnSpc>
                <a:spcPct val="150000"/>
              </a:lnSpc>
            </a:pPr>
            <a:r>
              <a:rPr lang="en-US" sz="3300" b="1" dirty="0" err="1" smtClean="0">
                <a:latin typeface="AkrutiOriSarala06" pitchFamily="2" charset="0"/>
              </a:rPr>
              <a:t>MéjKcð</a:t>
            </a:r>
            <a:r>
              <a:rPr lang="en-US" sz="3300" b="1" dirty="0" smtClean="0">
                <a:latin typeface="AkrutiOriSarala06" pitchFamily="2" charset="0"/>
              </a:rPr>
              <a:t> : </a:t>
            </a:r>
            <a:r>
              <a:rPr lang="en-US" sz="2500" dirty="0" smtClean="0">
                <a:latin typeface="AkrutiOriSarala06" pitchFamily="2" charset="0"/>
              </a:rPr>
              <a:t/>
            </a:r>
            <a:br>
              <a:rPr lang="en-US" sz="2500" dirty="0" smtClean="0">
                <a:latin typeface="AkrutiOriSarala06" pitchFamily="2" charset="0"/>
              </a:rPr>
            </a:br>
            <a:r>
              <a:rPr lang="en-US" sz="3000" dirty="0" err="1" smtClean="0">
                <a:solidFill>
                  <a:srgbClr val="000000"/>
                </a:solidFill>
                <a:latin typeface="AkrutiOriSarala06"/>
              </a:rPr>
              <a:t>iéR^ûcôK</a:t>
            </a:r>
            <a:r>
              <a:rPr lang="en-US" sz="3000" dirty="0" smtClean="0">
                <a:solidFill>
                  <a:srgbClr val="000000"/>
                </a:solidFill>
                <a:latin typeface="AkrutiOriSarala06"/>
              </a:rPr>
              <a:t> </a:t>
            </a:r>
            <a:r>
              <a:rPr lang="en-US" sz="3000" dirty="0" err="1" smtClean="0">
                <a:solidFill>
                  <a:srgbClr val="000000"/>
                </a:solidFill>
                <a:latin typeface="AkrutiOriSarala06"/>
              </a:rPr>
              <a:t>fòL</a:t>
            </a:r>
            <a:r>
              <a:rPr lang="en-US" sz="3000" dirty="0" smtClean="0">
                <a:solidFill>
                  <a:srgbClr val="000000"/>
                </a:solidFill>
                <a:latin typeface="AkrutiOriSarala06"/>
              </a:rPr>
              <a:t>^-</a:t>
            </a:r>
            <a:r>
              <a:rPr lang="en-US" sz="3000" dirty="0" err="1" smtClean="0">
                <a:solidFill>
                  <a:srgbClr val="000000"/>
                </a:solidFill>
                <a:latin typeface="AkrutiOriSarala06"/>
              </a:rPr>
              <a:t>bûA</a:t>
            </a:r>
            <a:r>
              <a:rPr lang="en-US" sz="3000" dirty="0" smtClean="0">
                <a:solidFill>
                  <a:srgbClr val="000000"/>
                </a:solidFill>
                <a:latin typeface="AkrutiOriSarala06"/>
              </a:rPr>
              <a:t> </a:t>
            </a:r>
            <a:r>
              <a:rPr lang="en-US" sz="3000" dirty="0" err="1" smtClean="0">
                <a:solidFill>
                  <a:srgbClr val="000000"/>
                </a:solidFill>
                <a:latin typeface="AkrutiOriSarala06"/>
              </a:rPr>
              <a:t>bûA</a:t>
            </a:r>
            <a:r>
              <a:rPr lang="en-US" sz="3000" dirty="0" smtClean="0">
                <a:solidFill>
                  <a:srgbClr val="000000"/>
                </a:solidFill>
                <a:latin typeface="AkrutiOriSarala06"/>
              </a:rPr>
              <a:t> </a:t>
            </a:r>
            <a:r>
              <a:rPr lang="en-US" sz="3000" dirty="0" err="1" smtClean="0">
                <a:solidFill>
                  <a:srgbClr val="000000"/>
                </a:solidFill>
                <a:latin typeface="AkrutiOriSarala06"/>
              </a:rPr>
              <a:t>bòZùe</a:t>
            </a:r>
            <a:r>
              <a:rPr lang="en-US" sz="3000" dirty="0" smtClean="0">
                <a:solidFill>
                  <a:srgbClr val="000000"/>
                </a:solidFill>
                <a:latin typeface="AkrutiOriSarala06"/>
              </a:rPr>
              <a:t> </a:t>
            </a:r>
            <a:r>
              <a:rPr lang="en-US" sz="3000" dirty="0" err="1" smtClean="0">
                <a:solidFill>
                  <a:srgbClr val="000000"/>
                </a:solidFill>
                <a:latin typeface="AkrutiOriSarala06"/>
              </a:rPr>
              <a:t>Kò_eò</a:t>
            </a:r>
            <a:r>
              <a:rPr lang="en-US" sz="3000" dirty="0" smtClean="0">
                <a:solidFill>
                  <a:srgbClr val="000000"/>
                </a:solidFill>
                <a:latin typeface="AkrutiOriSarala06"/>
              </a:rPr>
              <a:t> </a:t>
            </a:r>
            <a:r>
              <a:rPr lang="en-US" sz="3000" dirty="0" err="1" smtClean="0">
                <a:solidFill>
                  <a:srgbClr val="000000"/>
                </a:solidFill>
                <a:latin typeface="AkrutiOriSarala06"/>
              </a:rPr>
              <a:t>iêiµKðejòa</a:t>
            </a:r>
            <a:r>
              <a:rPr lang="en-US" sz="3000" dirty="0" smtClean="0">
                <a:solidFill>
                  <a:srgbClr val="000000"/>
                </a:solidFill>
                <a:latin typeface="AkrutiOriSarala06"/>
              </a:rPr>
              <a:t> </a:t>
            </a:r>
            <a:r>
              <a:rPr lang="en-US" sz="3000" dirty="0" err="1" smtClean="0">
                <a:solidFill>
                  <a:srgbClr val="000000"/>
                </a:solidFill>
                <a:latin typeface="AkrutiOriSarala06"/>
              </a:rPr>
              <a:t>ùi</a:t>
            </a:r>
            <a:r>
              <a:rPr lang="en-US" sz="3000" dirty="0" smtClean="0">
                <a:solidFill>
                  <a:srgbClr val="000000"/>
                </a:solidFill>
                <a:latin typeface="AkrutiOriSarala06"/>
              </a:rPr>
              <a:t> </a:t>
            </a:r>
            <a:r>
              <a:rPr lang="en-US" sz="3000" dirty="0" err="1" smtClean="0">
                <a:solidFill>
                  <a:srgbClr val="000000"/>
                </a:solidFill>
                <a:latin typeface="AkrutiOriSarala06"/>
              </a:rPr>
              <a:t>aòhdùe</a:t>
            </a:r>
            <a:r>
              <a:rPr lang="en-US" sz="3000" dirty="0" smtClean="0">
                <a:solidFill>
                  <a:srgbClr val="000000"/>
                </a:solidFill>
                <a:latin typeface="AkrutiOriSarala06"/>
              </a:rPr>
              <a:t> 10 ]</a:t>
            </a:r>
            <a:r>
              <a:rPr lang="en-US" sz="3000" dirty="0" err="1" smtClean="0">
                <a:solidFill>
                  <a:srgbClr val="000000"/>
                </a:solidFill>
                <a:latin typeface="AkrutiOriSarala06"/>
              </a:rPr>
              <a:t>ûWÿò</a:t>
            </a:r>
            <a:r>
              <a:rPr lang="en-US" sz="3000" dirty="0" smtClean="0">
                <a:solidFill>
                  <a:srgbClr val="000000"/>
                </a:solidFill>
                <a:latin typeface="AkrutiOriSarala06"/>
              </a:rPr>
              <a:t> </a:t>
            </a:r>
            <a:r>
              <a:rPr lang="en-US" sz="3000" dirty="0" err="1" smtClean="0">
                <a:solidFill>
                  <a:srgbClr val="000000"/>
                </a:solidFill>
                <a:latin typeface="AkrutiOriSarala06"/>
              </a:rPr>
              <a:t>ùfL</a:t>
            </a:r>
            <a:r>
              <a:rPr lang="en-US" sz="3000" dirty="0" smtClean="0">
                <a:solidFill>
                  <a:srgbClr val="000000"/>
                </a:solidFill>
                <a:latin typeface="AkrutiOriSarala06"/>
              </a:rPr>
              <a:t> û</a:t>
            </a:r>
            <a:endParaRPr lang="en-US" sz="3000" dirty="0">
              <a:latin typeface="AkrutiOriSarala06" pitchFamily="2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oogle Shape;55;p1"/>
          <p:cNvPicPr preferRelativeResize="0"/>
          <p:nvPr/>
        </p:nvPicPr>
        <p:blipFill rotWithShape="1">
          <a:blip r:embed="rId2" cstate="print">
            <a:alphaModFix/>
          </a:blip>
          <a:srcRect/>
          <a:stretch/>
        </p:blipFill>
        <p:spPr>
          <a:xfrm>
            <a:off x="6934200" y="457200"/>
            <a:ext cx="1578401" cy="78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Google Shape;89;gbdb43a24f6_0_37"/>
          <p:cNvSpPr txBox="1"/>
          <p:nvPr/>
        </p:nvSpPr>
        <p:spPr>
          <a:xfrm>
            <a:off x="533400" y="1524000"/>
            <a:ext cx="7801200" cy="356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45720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lang="en" sz="40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THANKING YOU</a:t>
            </a:r>
            <a:endParaRPr sz="40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lang="en" sz="4000" b="1" i="0" u="none" strike="noStrike" cap="none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ODM EDUCATIONAL GROUP</a:t>
            </a:r>
            <a:endParaRPr sz="4000" b="1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</TotalTime>
  <Words>35</Words>
  <Application>Microsoft Office PowerPoint</Application>
  <PresentationFormat>On-screen Show (4:3)</PresentationFormat>
  <Paragraphs>9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ùfLK – bqKaò c]êiì\^ eûI ùgâYú – i¯c ZéZúd \ò^</vt:lpstr>
      <vt:lpstr>Sub-Concepts : ‘iúZûjeY, eûaY ceY’ @iZý C_ùe iZýe aòRd</vt:lpstr>
      <vt:lpstr>_ìað_ûVe @ûùfûP^û  1. R^K ùKCñ eûRýe @]ô_Zò [ôùf? 2. eûcP¦â a^aûi _ùe ùKCñ _aðZùe aûiKeê[ôùf? 3. eûRû iêMâúa ùKCñ eûRýe eûRû [ôùf?</vt:lpstr>
      <vt:lpstr>_*aUú – céMdû-Q\àùagú eûaY-iúZû jeY KòÄò§ýû – iêMâúa-còZâZû aúe j^êcû^ - fuû \j^ - aúe eûlûicû^ue céZêý eûaY ceY – iúZû C¡ûe- @ù~û¤û _âZýûa©ð^</vt:lpstr>
      <vt:lpstr>aýûKeYMZ g± fòw_eòa©ð^  _âZòg±   aò_eúZû[ðùaû]K g± eûRû – eûYú  _âûPú^-_êeûZ^, _êeêYû i\þMêY-a\þMêY bûA-bMò^ú  ^ò@ûñ-@^k, @MÜò  ^aú^-_âûPú^ _êZâ-_êZâú/K^ýû  \ûe-Èú, _^þôú  i«êÁ-@i«êÁ</vt:lpstr>
      <vt:lpstr>MéjKcð :  iéR^ûcôK fòL^-bûA bûA bòZùe Kò_eò iêiµKðejòa ùi aòhdùe 10 ]ûWÿò ùfL û</vt:lpstr>
      <vt:lpstr>Slide 7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Kaò – iûekû \ûi (_*\g gZû±ú)</dc:title>
  <dc:creator>MURALI</dc:creator>
  <cp:lastModifiedBy>MURALI</cp:lastModifiedBy>
  <cp:revision>48</cp:revision>
  <dcterms:created xsi:type="dcterms:W3CDTF">2006-08-16T00:00:00Z</dcterms:created>
  <dcterms:modified xsi:type="dcterms:W3CDTF">2022-03-31T11:07:30Z</dcterms:modified>
</cp:coreProperties>
</file>