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6" r:id="rId5"/>
    <p:sldId id="258" r:id="rId6"/>
    <p:sldId id="267" r:id="rId7"/>
    <p:sldId id="261" r:id="rId8"/>
    <p:sldId id="262" r:id="rId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667000"/>
            <a:ext cx="7772400" cy="1676400"/>
          </a:xfrm>
        </p:spPr>
        <p:txBody>
          <a:bodyPr anchor="t">
            <a:noAutofit/>
          </a:bodyPr>
          <a:lstStyle/>
          <a:p>
            <a:r>
              <a:rPr lang="en-US" sz="3500" b="1" dirty="0" err="1" smtClean="0">
                <a:latin typeface="AkrutiOriSarala06" pitchFamily="2" charset="0"/>
              </a:rPr>
              <a:t>ùfLK</a:t>
            </a:r>
            <a:r>
              <a:rPr lang="en-US" sz="3500" b="1" dirty="0" smtClean="0">
                <a:latin typeface="AkrutiOriSarala06" pitchFamily="2" charset="0"/>
              </a:rPr>
              <a:t> – </a:t>
            </a:r>
            <a:r>
              <a:rPr lang="en-US" sz="3600" b="1" dirty="0" err="1" smtClean="0">
                <a:solidFill>
                  <a:srgbClr val="000000"/>
                </a:solidFill>
                <a:latin typeface="AkrutiOriSarala06"/>
              </a:rPr>
              <a:t>bqKaò</a:t>
            </a:r>
            <a:r>
              <a:rPr lang="en-US" sz="3600" b="1" dirty="0" smtClean="0">
                <a:solidFill>
                  <a:srgbClr val="000000"/>
                </a:solidFill>
                <a:latin typeface="AkrutiOriSarala06"/>
              </a:rPr>
              <a:t> c]</a:t>
            </a:r>
            <a:r>
              <a:rPr lang="en-US" sz="3600" b="1" dirty="0" err="1" smtClean="0">
                <a:solidFill>
                  <a:srgbClr val="000000"/>
                </a:solidFill>
                <a:latin typeface="AkrutiOriSarala06"/>
              </a:rPr>
              <a:t>êiì</a:t>
            </a:r>
            <a:r>
              <a:rPr lang="en-US" sz="3600" b="1" dirty="0" smtClean="0">
                <a:solidFill>
                  <a:srgbClr val="000000"/>
                </a:solidFill>
                <a:latin typeface="AkrutiOriSarala06"/>
              </a:rPr>
              <a:t>\^ </a:t>
            </a:r>
            <a:r>
              <a:rPr lang="en-US" sz="3600" b="1" dirty="0" err="1" smtClean="0">
                <a:solidFill>
                  <a:srgbClr val="000000"/>
                </a:solidFill>
                <a:latin typeface="AkrutiOriSarala06"/>
              </a:rPr>
              <a:t>eûI</a:t>
            </a:r>
            <a:r>
              <a:rPr lang="en-US" sz="3600" b="1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600" b="1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500" b="1" dirty="0" err="1" smtClean="0">
                <a:latin typeface="AkrutiOriSarala06" pitchFamily="2" charset="0"/>
              </a:rPr>
              <a:t>ùgâYú</a:t>
            </a:r>
            <a:r>
              <a:rPr lang="en-US" sz="3500" b="1" dirty="0" smtClean="0">
                <a:latin typeface="AkrutiOriSarala06" pitchFamily="2" charset="0"/>
              </a:rPr>
              <a:t> – </a:t>
            </a:r>
            <a:r>
              <a:rPr lang="en-US" sz="3500" b="1" dirty="0" err="1" smtClean="0">
                <a:latin typeface="AkrutiOriSarala06" pitchFamily="2" charset="0"/>
              </a:rPr>
              <a:t>i¯c</a:t>
            </a:r>
            <a:r>
              <a:rPr lang="en-US" sz="3500" b="1" dirty="0" smtClean="0">
                <a:latin typeface="AkrutiOriSarala06" pitchFamily="2" charset="0"/>
              </a:rPr>
              <a:t/>
            </a:r>
            <a:br>
              <a:rPr lang="en-US" sz="3500" b="1" dirty="0" smtClean="0">
                <a:latin typeface="AkrutiOriSarala06" pitchFamily="2" charset="0"/>
              </a:rPr>
            </a:br>
            <a:r>
              <a:rPr lang="en-US" sz="3500" b="1" dirty="0" smtClean="0">
                <a:latin typeface="AkrutiOriSarala06" pitchFamily="2" charset="0"/>
              </a:rPr>
              <a:t>\</a:t>
            </a:r>
            <a:r>
              <a:rPr lang="en-US" sz="3500" b="1" dirty="0" err="1" smtClean="0">
                <a:latin typeface="AkrutiOriSarala06" pitchFamily="2" charset="0"/>
              </a:rPr>
              <a:t>ßòZúd</a:t>
            </a:r>
            <a:r>
              <a:rPr lang="en-US" sz="3500" b="1" dirty="0" smtClean="0">
                <a:latin typeface="AkrutiOriSarala06" pitchFamily="2" charset="0"/>
              </a:rPr>
              <a:t> \ò^</a:t>
            </a:r>
            <a:endParaRPr lang="en-US" sz="3500" b="1" dirty="0">
              <a:latin typeface="AkrutiOriSarala06" pitchFamily="2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447800"/>
            <a:ext cx="6400800" cy="685800"/>
          </a:xfrm>
        </p:spPr>
        <p:txBody>
          <a:bodyPr>
            <a:normAutofit fontScale="92500" lnSpcReduction="10000"/>
          </a:bodyPr>
          <a:lstStyle/>
          <a:p>
            <a:r>
              <a:rPr lang="en-US" sz="4400" b="1" dirty="0" smtClean="0">
                <a:solidFill>
                  <a:schemeClr val="tx1"/>
                </a:solidFill>
                <a:latin typeface="AkrutiOriSarala06" pitchFamily="2" charset="0"/>
              </a:rPr>
              <a:t>_</a:t>
            </a:r>
            <a:r>
              <a:rPr lang="en-US" sz="4400" b="1" dirty="0" err="1" smtClean="0">
                <a:solidFill>
                  <a:schemeClr val="tx1"/>
                </a:solidFill>
                <a:latin typeface="AkrutiOriSarala06" pitchFamily="2" charset="0"/>
              </a:rPr>
              <a:t>âa</a:t>
            </a:r>
            <a:r>
              <a:rPr lang="en-US" sz="4400" b="1" dirty="0" smtClean="0">
                <a:solidFill>
                  <a:schemeClr val="tx1"/>
                </a:solidFill>
                <a:latin typeface="AkrutiOriSarala06" pitchFamily="2" charset="0"/>
              </a:rPr>
              <a:t>§-9 : </a:t>
            </a:r>
            <a:r>
              <a:rPr lang="en-US" sz="4400" b="1" dirty="0" err="1" smtClean="0">
                <a:solidFill>
                  <a:schemeClr val="tx1"/>
                </a:solidFill>
                <a:latin typeface="AkrutiOriSarala06" pitchFamily="2" charset="0"/>
              </a:rPr>
              <a:t>eûcûdY</a:t>
            </a:r>
            <a:r>
              <a:rPr lang="en-US" sz="4400" b="1" dirty="0" smtClean="0">
                <a:solidFill>
                  <a:schemeClr val="tx1"/>
                </a:solidFill>
                <a:latin typeface="AkrutiOriSarala06" pitchFamily="2" charset="0"/>
              </a:rPr>
              <a:t> K[û</a:t>
            </a:r>
            <a:endParaRPr lang="en-US" sz="4400" b="1" dirty="0">
              <a:solidFill>
                <a:schemeClr val="tx1"/>
              </a:solidFill>
              <a:latin typeface="AkrutiOriSarala06" pitchFamily="2" charset="0"/>
            </a:endParaRPr>
          </a:p>
        </p:txBody>
      </p:sp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010400" y="304800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4;p1"/>
          <p:cNvPicPr preferRelativeResize="0"/>
          <p:nvPr/>
        </p:nvPicPr>
        <p:blipFill rotWithShape="1">
          <a:blip r:embed="rId3">
            <a:alphaModFix/>
          </a:blip>
          <a:srcRect t="19128"/>
          <a:stretch/>
        </p:blipFill>
        <p:spPr>
          <a:xfrm>
            <a:off x="457200" y="5638800"/>
            <a:ext cx="8305800" cy="9665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086600" y="3810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609600"/>
            <a:ext cx="7772400" cy="4038600"/>
          </a:xfrm>
        </p:spPr>
        <p:txBody>
          <a:bodyPr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3000" b="1" dirty="0" smtClean="0">
                <a:latin typeface="AkrutiOriSarala06" pitchFamily="2" charset="0"/>
              </a:rPr>
              <a:t>_</a:t>
            </a:r>
            <a:r>
              <a:rPr lang="en-US" sz="3000" b="1" dirty="0" err="1" smtClean="0">
                <a:latin typeface="AkrutiOriSarala06" pitchFamily="2" charset="0"/>
              </a:rPr>
              <a:t>ìað_ûVe</a:t>
            </a:r>
            <a:r>
              <a:rPr lang="en-US" sz="3000" b="1" dirty="0" smtClean="0">
                <a:latin typeface="AkrutiOriSarala06" pitchFamily="2" charset="0"/>
              </a:rPr>
              <a:t> @</a:t>
            </a:r>
            <a:r>
              <a:rPr lang="en-US" sz="3000" b="1" dirty="0" err="1" smtClean="0">
                <a:latin typeface="AkrutiOriSarala06" pitchFamily="2" charset="0"/>
              </a:rPr>
              <a:t>ûùfûP^û</a:t>
            </a:r>
            <a:r>
              <a:rPr lang="en-US" sz="3000" b="1" dirty="0" smtClean="0">
                <a:latin typeface="AkrutiOriSarala06" pitchFamily="2" charset="0"/>
              </a:rPr>
              <a:t> </a:t>
            </a:r>
            <a:r>
              <a:rPr lang="en-US" sz="3000" dirty="0" smtClean="0">
                <a:latin typeface="AkrutiOriSarala06" pitchFamily="2" charset="0"/>
              </a:rPr>
              <a:t/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smtClean="0">
                <a:latin typeface="AkrutiOriSarala06" pitchFamily="2" charset="0"/>
              </a:rPr>
              <a:t>1. c]</a:t>
            </a:r>
            <a:r>
              <a:rPr lang="en-US" sz="3000" dirty="0" err="1" smtClean="0">
                <a:latin typeface="AkrutiOriSarala06" pitchFamily="2" charset="0"/>
              </a:rPr>
              <a:t>êiì</a:t>
            </a:r>
            <a:r>
              <a:rPr lang="en-US" sz="3000" dirty="0" smtClean="0">
                <a:latin typeface="AkrutiOriSarala06" pitchFamily="2" charset="0"/>
              </a:rPr>
              <a:t>\^ </a:t>
            </a:r>
            <a:r>
              <a:rPr lang="en-US" sz="3000" dirty="0" err="1" smtClean="0">
                <a:latin typeface="AkrutiOriSarala06" pitchFamily="2" charset="0"/>
              </a:rPr>
              <a:t>eûIu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iûeÊZ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KéZòMêWÿòKe</a:t>
            </a:r>
            <a:r>
              <a:rPr lang="en-US" sz="3000" dirty="0" smtClean="0">
                <a:latin typeface="AkrutiOriSarala06" pitchFamily="2" charset="0"/>
              </a:rPr>
              <a:t> ^</a:t>
            </a:r>
            <a:r>
              <a:rPr lang="en-US" sz="3000" dirty="0" err="1" smtClean="0">
                <a:latin typeface="AkrutiOriSarala06" pitchFamily="2" charset="0"/>
              </a:rPr>
              <a:t>ûc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Kêj</a:t>
            </a:r>
            <a:r>
              <a:rPr lang="en-US" sz="3000" dirty="0" smtClean="0">
                <a:latin typeface="AkrutiOriSarala06" pitchFamily="2" charset="0"/>
              </a:rPr>
              <a:t/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smtClean="0">
                <a:latin typeface="AkrutiOriSarala06" pitchFamily="2" charset="0"/>
              </a:rPr>
              <a:t>2. </a:t>
            </a:r>
            <a:r>
              <a:rPr lang="en-US" sz="3000" dirty="0" err="1" smtClean="0">
                <a:latin typeface="AkrutiOriSarala06" pitchFamily="2" charset="0"/>
              </a:rPr>
              <a:t>iõÄéZ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bûhûùe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eûcûdY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KòG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ùfLô</a:t>
            </a:r>
            <a:r>
              <a:rPr lang="en-US" sz="3000" dirty="0" smtClean="0">
                <a:latin typeface="AkrutiOriSarala06" pitchFamily="2" charset="0"/>
              </a:rPr>
              <a:t>[</a:t>
            </a:r>
            <a:r>
              <a:rPr lang="en-US" sz="3000" dirty="0" err="1" smtClean="0">
                <a:latin typeface="AkrutiOriSarala06" pitchFamily="2" charset="0"/>
              </a:rPr>
              <a:t>ôùf</a:t>
            </a:r>
            <a:r>
              <a:rPr lang="en-US" sz="3000" dirty="0" smtClean="0">
                <a:latin typeface="AkrutiOriSarala06" pitchFamily="2" charset="0"/>
              </a:rPr>
              <a:t> ?</a:t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smtClean="0">
                <a:latin typeface="AkrutiOriSarala06" pitchFamily="2" charset="0"/>
              </a:rPr>
              <a:t>3. </a:t>
            </a:r>
            <a:r>
              <a:rPr lang="en-US" sz="3000" dirty="0" err="1" smtClean="0">
                <a:latin typeface="AkrutiOriSarala06" pitchFamily="2" charset="0"/>
              </a:rPr>
              <a:t>eûcûdYe</a:t>
            </a:r>
            <a:r>
              <a:rPr lang="en-US" sz="3000" dirty="0" smtClean="0">
                <a:latin typeface="AkrutiOriSarala06" pitchFamily="2" charset="0"/>
              </a:rPr>
              <a:t> ^</a:t>
            </a:r>
            <a:r>
              <a:rPr lang="en-US" sz="3000" dirty="0" err="1" smtClean="0">
                <a:latin typeface="AkrutiOriSarala06" pitchFamily="2" charset="0"/>
              </a:rPr>
              <a:t>ûdK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KòG</a:t>
            </a:r>
            <a:r>
              <a:rPr lang="en-US" sz="3000" dirty="0" smtClean="0">
                <a:latin typeface="AkrutiOriSarala06" pitchFamily="2" charset="0"/>
              </a:rPr>
              <a:t>?</a:t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smtClean="0">
                <a:latin typeface="AkrutiOriSarala06" pitchFamily="2" charset="0"/>
              </a:rPr>
              <a:t>4. </a:t>
            </a:r>
            <a:r>
              <a:rPr lang="en-US" sz="3000" dirty="0" err="1" smtClean="0">
                <a:latin typeface="AkrutiOriSarala06" pitchFamily="2" charset="0"/>
              </a:rPr>
              <a:t>eûRû</a:t>
            </a:r>
            <a:r>
              <a:rPr lang="en-US" sz="3000" dirty="0" smtClean="0">
                <a:latin typeface="AkrutiOriSarala06" pitchFamily="2" charset="0"/>
              </a:rPr>
              <a:t> \</a:t>
            </a:r>
            <a:r>
              <a:rPr lang="en-US" sz="3000" dirty="0" err="1" smtClean="0">
                <a:latin typeface="AkrutiOriSarala06" pitchFamily="2" charset="0"/>
              </a:rPr>
              <a:t>ge</a:t>
            </a:r>
            <a:r>
              <a:rPr lang="en-US" sz="3000" dirty="0" smtClean="0">
                <a:latin typeface="AkrutiOriSarala06" pitchFamily="2" charset="0"/>
              </a:rPr>
              <a:t>[</a:t>
            </a:r>
            <a:r>
              <a:rPr lang="en-US" sz="3000" dirty="0" err="1" smtClean="0">
                <a:latin typeface="AkrutiOriSarala06" pitchFamily="2" charset="0"/>
              </a:rPr>
              <a:t>ue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ùKùZRY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eûYú</a:t>
            </a:r>
            <a:r>
              <a:rPr lang="en-US" sz="3000" dirty="0" smtClean="0">
                <a:latin typeface="AkrutiOriSarala06" pitchFamily="2" charset="0"/>
              </a:rPr>
              <a:t> [</a:t>
            </a:r>
            <a:r>
              <a:rPr lang="en-US" sz="3000" dirty="0" err="1" smtClean="0">
                <a:latin typeface="AkrutiOriSarala06" pitchFamily="2" charset="0"/>
              </a:rPr>
              <a:t>ôùf</a:t>
            </a:r>
            <a:r>
              <a:rPr lang="en-US" sz="3000" dirty="0" smtClean="0">
                <a:latin typeface="AkrutiOriSarala06" pitchFamily="2" charset="0"/>
              </a:rPr>
              <a:t>?</a:t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smtClean="0">
                <a:latin typeface="AkrutiOriSarala06" pitchFamily="2" charset="0"/>
              </a:rPr>
              <a:t>5. </a:t>
            </a:r>
            <a:r>
              <a:rPr lang="en-US" sz="3000" dirty="0" err="1" smtClean="0">
                <a:latin typeface="AkrutiOriSarala06" pitchFamily="2" charset="0"/>
              </a:rPr>
              <a:t>gZéNÜu</a:t>
            </a:r>
            <a:r>
              <a:rPr lang="en-US" sz="3000" dirty="0" smtClean="0">
                <a:latin typeface="AkrutiOriSarala06" pitchFamily="2" charset="0"/>
              </a:rPr>
              <a:t> </a:t>
            </a:r>
            <a:r>
              <a:rPr lang="en-US" sz="3000" dirty="0" err="1" smtClean="0">
                <a:latin typeface="AkrutiOriSarala06" pitchFamily="2" charset="0"/>
              </a:rPr>
              <a:t>cûZûu</a:t>
            </a:r>
            <a:r>
              <a:rPr lang="en-US" sz="3000" dirty="0" smtClean="0">
                <a:latin typeface="AkrutiOriSarala06" pitchFamily="2" charset="0"/>
              </a:rPr>
              <a:t> ^</a:t>
            </a:r>
            <a:r>
              <a:rPr lang="en-US" sz="3000" dirty="0" err="1" smtClean="0">
                <a:latin typeface="AkrutiOriSarala06" pitchFamily="2" charset="0"/>
              </a:rPr>
              <a:t>ûc</a:t>
            </a:r>
            <a:r>
              <a:rPr lang="en-US" sz="3000" dirty="0" smtClean="0">
                <a:latin typeface="AkrutiOriSarala06" pitchFamily="2" charset="0"/>
              </a:rPr>
              <a:t> KY [</a:t>
            </a:r>
            <a:r>
              <a:rPr lang="en-US" sz="3000" dirty="0" err="1" smtClean="0">
                <a:latin typeface="AkrutiOriSarala06" pitchFamily="2" charset="0"/>
              </a:rPr>
              <a:t>ôfû</a:t>
            </a:r>
            <a:r>
              <a:rPr lang="en-US" sz="3000" dirty="0" smtClean="0">
                <a:latin typeface="AkrutiOriSarala06" pitchFamily="2" charset="0"/>
              </a:rPr>
              <a:t>?</a:t>
            </a: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162800" y="2286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122" name="AutoShape 2" descr="Dasharatha - Wikipe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533400"/>
            <a:ext cx="4648200" cy="477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086600" y="3048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ounded Rectangle 4"/>
          <p:cNvSpPr/>
          <p:nvPr/>
        </p:nvSpPr>
        <p:spPr>
          <a:xfrm>
            <a:off x="2743200" y="533400"/>
            <a:ext cx="28194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AkrutiOriSarala06" pitchFamily="2" charset="0"/>
              </a:rPr>
              <a:t>@</a:t>
            </a:r>
            <a:r>
              <a:rPr lang="en-US" sz="3600" b="1" dirty="0" err="1" smtClean="0">
                <a:solidFill>
                  <a:schemeClr val="tx1"/>
                </a:solidFill>
                <a:latin typeface="AkrutiOriSarala06" pitchFamily="2" charset="0"/>
              </a:rPr>
              <a:t>ù~û¤û</a:t>
            </a:r>
            <a:r>
              <a:rPr lang="en-US" sz="3600" b="1" dirty="0" smtClean="0">
                <a:solidFill>
                  <a:schemeClr val="tx1"/>
                </a:solidFill>
                <a:latin typeface="AkrutiOriSarala06" pitchFamily="2" charset="0"/>
              </a:rPr>
              <a:t> ^Me</a:t>
            </a:r>
            <a:endParaRPr lang="en-US" sz="3600" b="1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3658394" y="1371600"/>
            <a:ext cx="4564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2743200" y="1600200"/>
            <a:ext cx="28194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err="1" smtClean="0">
                <a:solidFill>
                  <a:schemeClr val="tx1"/>
                </a:solidFill>
                <a:latin typeface="AkrutiOriSarala06" pitchFamily="2" charset="0"/>
              </a:rPr>
              <a:t>eûRû</a:t>
            </a:r>
            <a:r>
              <a:rPr lang="en-US" sz="3000" dirty="0" smtClean="0">
                <a:solidFill>
                  <a:schemeClr val="tx1"/>
                </a:solidFill>
                <a:latin typeface="AkrutiOriSarala06" pitchFamily="2" charset="0"/>
              </a:rPr>
              <a:t> \</a:t>
            </a:r>
            <a:r>
              <a:rPr lang="en-US" sz="3000" dirty="0" err="1" smtClean="0">
                <a:solidFill>
                  <a:schemeClr val="tx1"/>
                </a:solidFill>
                <a:latin typeface="AkrutiOriSarala06" pitchFamily="2" charset="0"/>
              </a:rPr>
              <a:t>ge</a:t>
            </a:r>
            <a:r>
              <a:rPr lang="en-US" sz="3000" dirty="0" smtClean="0">
                <a:solidFill>
                  <a:schemeClr val="tx1"/>
                </a:solidFill>
                <a:latin typeface="AkrutiOriSarala06" pitchFamily="2" charset="0"/>
              </a:rPr>
              <a:t>[</a:t>
            </a:r>
            <a:endParaRPr lang="en-US" sz="3000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2515394" y="2362200"/>
            <a:ext cx="4564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1600200" y="2590800"/>
            <a:ext cx="20574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err="1" smtClean="0">
                <a:solidFill>
                  <a:schemeClr val="tx1"/>
                </a:solidFill>
                <a:latin typeface="AkrutiOriSarala06" pitchFamily="2" charset="0"/>
              </a:rPr>
              <a:t>ùKøgfýû</a:t>
            </a:r>
            <a:endParaRPr lang="en-US" sz="3000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1600994" y="3428206"/>
            <a:ext cx="4564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4267200" y="3657600"/>
            <a:ext cx="13716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err="1" smtClean="0">
                <a:solidFill>
                  <a:schemeClr val="tx1"/>
                </a:solidFill>
                <a:latin typeface="AkrutiOriSarala06" pitchFamily="2" charset="0"/>
              </a:rPr>
              <a:t>beZ</a:t>
            </a:r>
            <a:endParaRPr lang="en-US" sz="30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4763294" y="2400300"/>
            <a:ext cx="380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3810000" y="2590800"/>
            <a:ext cx="20574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err="1" smtClean="0">
                <a:solidFill>
                  <a:schemeClr val="tx1"/>
                </a:solidFill>
                <a:latin typeface="AkrutiOriSarala06" pitchFamily="2" charset="0"/>
              </a:rPr>
              <a:t>ùK÷ùKdú</a:t>
            </a:r>
            <a:endParaRPr lang="en-US" sz="3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>
            <a:stCxn id="13" idx="3"/>
            <a:endCxn id="21" idx="0"/>
          </p:cNvCxnSpPr>
          <p:nvPr/>
        </p:nvCxnSpPr>
        <p:spPr>
          <a:xfrm>
            <a:off x="5562600" y="1905000"/>
            <a:ext cx="15621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6096000" y="2590800"/>
            <a:ext cx="20574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err="1" smtClean="0">
                <a:solidFill>
                  <a:schemeClr val="tx1"/>
                </a:solidFill>
                <a:latin typeface="AkrutiOriSarala06" pitchFamily="2" charset="0"/>
              </a:rPr>
              <a:t>iêcòZâû</a:t>
            </a:r>
            <a:endParaRPr lang="en-US" sz="3000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rot="5400000">
            <a:off x="4725194" y="3428206"/>
            <a:ext cx="4564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1219200" y="3657600"/>
            <a:ext cx="13716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err="1" smtClean="0">
                <a:solidFill>
                  <a:schemeClr val="tx1"/>
                </a:solidFill>
                <a:latin typeface="AkrutiOriSarala06" pitchFamily="2" charset="0"/>
              </a:rPr>
              <a:t>eûc</a:t>
            </a:r>
            <a:endParaRPr lang="en-US" sz="3000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7620000" y="3657600"/>
            <a:ext cx="13716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err="1" smtClean="0">
                <a:solidFill>
                  <a:schemeClr val="tx1"/>
                </a:solidFill>
                <a:latin typeface="AkrutiOriSarala06" pitchFamily="2" charset="0"/>
              </a:rPr>
              <a:t>gZîNÜ</a:t>
            </a:r>
            <a:endParaRPr lang="en-US" sz="3000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6782594" y="3428206"/>
            <a:ext cx="4564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6172200" y="3657600"/>
            <a:ext cx="13716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err="1" smtClean="0">
                <a:solidFill>
                  <a:schemeClr val="tx1"/>
                </a:solidFill>
                <a:latin typeface="AkrutiOriSarala06" pitchFamily="2" charset="0"/>
              </a:rPr>
              <a:t>flàY</a:t>
            </a:r>
            <a:endParaRPr lang="en-US" sz="3000" dirty="0">
              <a:solidFill>
                <a:schemeClr val="tx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5400000">
            <a:off x="7696994" y="3428206"/>
            <a:ext cx="4564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1600994" y="4495006"/>
            <a:ext cx="4564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1219200" y="4724400"/>
            <a:ext cx="13716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err="1" smtClean="0">
                <a:solidFill>
                  <a:schemeClr val="tx1"/>
                </a:solidFill>
                <a:latin typeface="AkrutiOriSarala06" pitchFamily="2" charset="0"/>
              </a:rPr>
              <a:t>iúZû</a:t>
            </a:r>
            <a:endParaRPr lang="en-US" sz="3000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rot="5400000">
            <a:off x="4572794" y="4495006"/>
            <a:ext cx="4564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4191000" y="4724400"/>
            <a:ext cx="13716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err="1" smtClean="0">
                <a:solidFill>
                  <a:schemeClr val="tx1"/>
                </a:solidFill>
                <a:latin typeface="AkrutiOriSarala06" pitchFamily="2" charset="0"/>
              </a:rPr>
              <a:t>cûŠaú</a:t>
            </a:r>
            <a:endParaRPr lang="en-US" sz="3000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rot="5400000">
            <a:off x="6325394" y="4495006"/>
            <a:ext cx="4564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5791200" y="4724400"/>
            <a:ext cx="13716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err="1" smtClean="0">
                <a:solidFill>
                  <a:schemeClr val="tx1"/>
                </a:solidFill>
                <a:latin typeface="AkrutiOriSarala06" pitchFamily="2" charset="0"/>
              </a:rPr>
              <a:t>Ccòðkû</a:t>
            </a:r>
            <a:endParaRPr lang="en-US" sz="3000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rot="5400000">
            <a:off x="7544594" y="4495006"/>
            <a:ext cx="4564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7467600" y="4724400"/>
            <a:ext cx="13716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err="1" smtClean="0">
                <a:solidFill>
                  <a:schemeClr val="tx1"/>
                </a:solidFill>
                <a:latin typeface="AkrutiOriSarala06" pitchFamily="2" charset="0"/>
              </a:rPr>
              <a:t>gîZKú©òð</a:t>
            </a:r>
            <a:endParaRPr lang="en-US" sz="3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934200" y="3048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838200" y="457200"/>
            <a:ext cx="7467600" cy="5029200"/>
          </a:xfrm>
        </p:spPr>
        <p:txBody>
          <a:bodyPr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flàY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eûcue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GKû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« @^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êMZ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[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ôùf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gZîNÜ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beZue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@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Zògd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@^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êMZ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[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ôùf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\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éêÁû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\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ûiú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c^Úeûe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KêcªYûùe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c¤cû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eûYú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eûRû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\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ge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[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uê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\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êAUò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cûMò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[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ôùf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_â[c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–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eûc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PC\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ahð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a^Kê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~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òa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\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ßòZúd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–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beZ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@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ù~û¤ûe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eûRû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ùja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Eûc-flàY-iúZû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a^Mc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^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Kùf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endParaRPr lang="en-US" sz="3000" b="1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934200" y="3810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838200" y="457200"/>
            <a:ext cx="7467600" cy="4114800"/>
          </a:xfrm>
        </p:spPr>
        <p:txBody>
          <a:bodyPr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3000" b="1" dirty="0" err="1" smtClean="0">
                <a:solidFill>
                  <a:srgbClr val="000000"/>
                </a:solidFill>
                <a:latin typeface="AkrutiOriSarala06"/>
              </a:rPr>
              <a:t>iìP^û</a:t>
            </a:r>
            <a:r>
              <a:rPr lang="en-US" sz="3000" b="1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="1" dirty="0" err="1" smtClean="0">
                <a:solidFill>
                  <a:srgbClr val="000000"/>
                </a:solidFill>
                <a:latin typeface="AkrutiOriSarala06"/>
              </a:rPr>
              <a:t>fòL</a:t>
            </a:r>
            <a:r>
              <a:rPr lang="en-US" sz="3000" b="1" dirty="0" smtClean="0">
                <a:solidFill>
                  <a:srgbClr val="000000"/>
                </a:solidFill>
                <a:latin typeface="AkrutiOriSarala06"/>
              </a:rPr>
              <a:t>^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@^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êMZ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–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aògßÉ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@^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êeq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- @^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êeûMú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@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wúKûe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-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âZòmû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iaðMêYûkuéZû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–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ù~Cñ^ûeúVûùe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icÉ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iêMêY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eò_ì‰ð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[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ûG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_û\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êKû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–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KVûC</a:t>
            </a:r>
            <a:endParaRPr lang="en-US" sz="3000" b="1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934200" y="3810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6"/>
          <p:cNvSpPr>
            <a:spLocks noGrp="1"/>
          </p:cNvSpPr>
          <p:nvPr>
            <p:ph type="ctrTitle"/>
          </p:nvPr>
        </p:nvSpPr>
        <p:spPr>
          <a:xfrm>
            <a:off x="762000" y="1295400"/>
            <a:ext cx="7772400" cy="2590800"/>
          </a:xfrm>
        </p:spPr>
        <p:txBody>
          <a:bodyPr anchor="t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3300" b="1" dirty="0" err="1" smtClean="0">
                <a:latin typeface="AkrutiOriSarala06" pitchFamily="2" charset="0"/>
              </a:rPr>
              <a:t>MéjKcð</a:t>
            </a:r>
            <a:r>
              <a:rPr lang="en-US" sz="3300" b="1" dirty="0" smtClean="0">
                <a:latin typeface="AkrutiOriSarala06" pitchFamily="2" charset="0"/>
              </a:rPr>
              <a:t> : </a:t>
            </a:r>
            <a:r>
              <a:rPr lang="en-US" sz="2500" dirty="0" smtClean="0">
                <a:latin typeface="AkrutiOriSarala06" pitchFamily="2" charset="0"/>
              </a:rPr>
              <a:t/>
            </a:r>
            <a:br>
              <a:rPr lang="en-US" sz="2500" dirty="0" smtClean="0">
                <a:latin typeface="AkrutiOriSarala06" pitchFamily="2" charset="0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VòZûõgUòeê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10Uò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aÉê^òÂ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âgÜ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Zò@ûeò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Ke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934200" y="3810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9;gbdb43a24f6_0_37"/>
          <p:cNvSpPr txBox="1"/>
          <p:nvPr/>
        </p:nvSpPr>
        <p:spPr>
          <a:xfrm>
            <a:off x="533400" y="152400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53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ùfLK – bqKaò c]êiì\^ eûI ùgâYú – i¯c \ßòZúd \ò^</vt:lpstr>
      <vt:lpstr>_ìað_ûVe @ûùfûP^û  1. c]êiì\^ eûIu iûeÊZ KéZòMêWÿòKe ^ûc Kêj 2. iõÄéZ bûhûùe eûcûdY KòG ùfLô[ôùf ? 3. eûcûdYe ^ûdK KòG? 4. eûRû \ge[ue ùKùZRY eûYú [ôùf? 5. gZéNÜu cûZûu ^ûc KY [ôfû?</vt:lpstr>
      <vt:lpstr>Slide 3</vt:lpstr>
      <vt:lpstr>Slide 4</vt:lpstr>
      <vt:lpstr>flàY eûcue GKû« @^êMZ[ôùf û gZîNÜ beZue @Zògd @^êMZ[ôùf û \éêÁû \ûiú c^Úeûe KêcªYûùe c¤cû eûYú eûRû \ge[uê \êAUò ae cûMò[ôùf û _â[c ae – eûc PC\ahð a^Kê ~òa û \ßòZúd ae – beZ @ù~û¤ûe eûRû ùja û Eûc-flàY-iúZû a^Mc^ Kùf û</vt:lpstr>
      <vt:lpstr>iìP^û fòL^ @^êMZ – aògßÉ @^êeq - @^êeûMú @wúKûe - _âZòmû iaðMêYûkuéZû – ù~Cñ^ûeúVûùe icÉ iêMêY _eò_ì‰ð [ûG û _û\êKû – KVûC</vt:lpstr>
      <vt:lpstr>MéjKcð :  _VòZûõgUòeê 10Uò aÉê^òÂ _âgÜ Zò@ûeò Ke û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Kaò – iûekû \ûi (_*\g gZû±ú)</dc:title>
  <dc:creator>MURALI</dc:creator>
  <cp:lastModifiedBy>MURALI</cp:lastModifiedBy>
  <cp:revision>41</cp:revision>
  <dcterms:created xsi:type="dcterms:W3CDTF">2006-08-16T00:00:00Z</dcterms:created>
  <dcterms:modified xsi:type="dcterms:W3CDTF">2022-03-31T11:06:33Z</dcterms:modified>
</cp:coreProperties>
</file>