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6" r:id="rId5"/>
    <p:sldId id="258" r:id="rId6"/>
    <p:sldId id="261" r:id="rId7"/>
    <p:sldId id="262" r:id="rId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1676400"/>
          </a:xfrm>
        </p:spPr>
        <p:txBody>
          <a:bodyPr anchor="t">
            <a:noAutofit/>
          </a:bodyPr>
          <a:lstStyle/>
          <a:p>
            <a:r>
              <a:rPr lang="en-US" sz="3500" b="1" dirty="0" err="1" smtClean="0">
                <a:latin typeface="AkrutiOriSarala06" pitchFamily="2" charset="0"/>
              </a:rPr>
              <a:t>ùfLK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bqKaò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 c]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êiì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\^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eûI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6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500" b="1" dirty="0" err="1" smtClean="0">
                <a:latin typeface="AkrutiOriSarala06" pitchFamily="2" charset="0"/>
              </a:rPr>
              <a:t>ùgâYú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500" b="1" dirty="0" err="1" smtClean="0">
                <a:latin typeface="AkrutiOriSarala06" pitchFamily="2" charset="0"/>
              </a:rPr>
              <a:t>i¯c</a:t>
            </a:r>
            <a:r>
              <a:rPr lang="en-US" sz="3500" b="1" dirty="0" smtClean="0">
                <a:latin typeface="AkrutiOriSarala06" pitchFamily="2" charset="0"/>
              </a:rPr>
              <a:t/>
            </a:r>
            <a:br>
              <a:rPr lang="en-US" sz="3500" b="1" dirty="0" smtClean="0">
                <a:latin typeface="AkrutiOriSarala06" pitchFamily="2" charset="0"/>
              </a:rPr>
            </a:br>
            <a:r>
              <a:rPr lang="en-US" sz="3500" b="1" dirty="0" smtClean="0">
                <a:latin typeface="AkrutiOriSarala06" pitchFamily="2" charset="0"/>
              </a:rPr>
              <a:t>_â[c \ò^</a:t>
            </a:r>
            <a:endParaRPr lang="en-US" sz="3500" b="1" dirty="0">
              <a:latin typeface="AkrutiOriSarala06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_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âa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§-9 : 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eûcûdY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 K[û</a:t>
            </a:r>
            <a:endParaRPr lang="en-US" sz="4400" b="1" dirty="0">
              <a:solidFill>
                <a:schemeClr val="tx1"/>
              </a:solidFill>
              <a:latin typeface="AkrutiOriSarala06" pitchFamily="2" charset="0"/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104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 t="19128"/>
          <a:stretch/>
        </p:blipFill>
        <p:spPr>
          <a:xfrm>
            <a:off x="457200" y="5638800"/>
            <a:ext cx="8305800" cy="96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1628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8001000" cy="41910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 smtClean="0">
                <a:latin typeface="+mn-lt"/>
              </a:rPr>
              <a:t>General Objectives -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500" dirty="0" err="1" smtClean="0">
                <a:latin typeface="AkrutiOriSarala06" pitchFamily="2" charset="0"/>
              </a:rPr>
              <a:t>iû</a:t>
            </a:r>
            <a:r>
              <a:rPr lang="en-US" sz="2500" dirty="0" smtClean="0">
                <a:latin typeface="AkrutiOriSarala06" pitchFamily="2" charset="0"/>
              </a:rPr>
              <a:t>]</a:t>
            </a:r>
            <a:r>
              <a:rPr lang="en-US" sz="2500" dirty="0" err="1" smtClean="0">
                <a:latin typeface="AkrutiOriSarala06" pitchFamily="2" charset="0"/>
              </a:rPr>
              <a:t>ûeY</a:t>
            </a:r>
            <a:r>
              <a:rPr lang="en-US" sz="2500" dirty="0" smtClean="0">
                <a:latin typeface="AkrutiOriSarala06" pitchFamily="2" charset="0"/>
              </a:rPr>
              <a:t> @</a:t>
            </a:r>
            <a:r>
              <a:rPr lang="en-US" sz="2500" dirty="0" err="1" smtClean="0">
                <a:latin typeface="AkrutiOriSarala06" pitchFamily="2" charset="0"/>
              </a:rPr>
              <a:t>ûbòcêLý</a:t>
            </a:r>
            <a:r>
              <a:rPr lang="en-US" sz="2500" dirty="0" smtClean="0">
                <a:latin typeface="AkrutiOriSarala06" pitchFamily="2" charset="0"/>
              </a:rPr>
              <a:t> : </a:t>
            </a:r>
            <a:br>
              <a:rPr lang="en-US" sz="2500" dirty="0" smtClean="0">
                <a:latin typeface="AkrutiOriSarala06" pitchFamily="2" charset="0"/>
              </a:rPr>
            </a:b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(1) 	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QûZâQûZâúcû^uê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bqKaò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c]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êiì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\^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eûIu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ePòZ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‘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eûcûdY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’ _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âa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§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cû¤cùe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	@û\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gð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,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aúeZß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I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iZý^òÂû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iõ_Kðùe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gòlû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\û^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Keû~òa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û  </a:t>
            </a:r>
            <a:br>
              <a:rPr lang="en-US" sz="25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(2)	 _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òZébqò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,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bâûZébqò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, _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Zòbqò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I _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âRûa›kZûe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cj©ß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aòhdùe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QûZâQûZâúcû^uê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	@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aMZ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Keû~òa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û 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2000" b="1" dirty="0" smtClean="0"/>
              <a:t>Specific  Objectives -</a:t>
            </a:r>
            <a:r>
              <a:rPr lang="en-US" sz="2000" dirty="0" smtClean="0"/>
              <a:t> </a:t>
            </a:r>
            <a:r>
              <a:rPr lang="en-US" sz="2500" dirty="0" err="1" smtClean="0">
                <a:latin typeface="AkrutiOriSarala06" pitchFamily="2" charset="0"/>
              </a:rPr>
              <a:t>aòùgh</a:t>
            </a:r>
            <a:r>
              <a:rPr lang="en-US" sz="2500" dirty="0" smtClean="0">
                <a:latin typeface="AkrutiOriSarala06" pitchFamily="2" charset="0"/>
              </a:rPr>
              <a:t>  @</a:t>
            </a:r>
            <a:r>
              <a:rPr lang="en-US" sz="2500" dirty="0" err="1" smtClean="0">
                <a:latin typeface="AkrutiOriSarala06" pitchFamily="2" charset="0"/>
              </a:rPr>
              <a:t>ûbòcêLý</a:t>
            </a:r>
            <a:r>
              <a:rPr lang="en-US" sz="2500" dirty="0" smtClean="0">
                <a:latin typeface="AkrutiOriSarala06" pitchFamily="2" charset="0"/>
              </a:rPr>
              <a:t> :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eûcûdY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K[û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Kûaý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iõ_KòðZ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mû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^,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bûhû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mû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^ @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bòaé¡ò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, ^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òbêðf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fòL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^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Gaõ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_V^ \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lZûe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500" dirty="0" err="1" smtClean="0">
                <a:solidFill>
                  <a:srgbClr val="000000"/>
                </a:solidFill>
                <a:latin typeface="AkrutiOriSarala06"/>
              </a:rPr>
              <a:t>aòKûg</a:t>
            </a:r>
            <a:r>
              <a:rPr lang="en-US" sz="2500" dirty="0" smtClean="0">
                <a:solidFill>
                  <a:srgbClr val="000000"/>
                </a:solidFill>
                <a:latin typeface="AkrutiOriSarala06"/>
              </a:rPr>
              <a:t> û</a:t>
            </a:r>
            <a:r>
              <a:rPr lang="en-US" sz="2500" dirty="0" smtClean="0">
                <a:latin typeface="AkrutiOriSarala06" pitchFamily="2" charset="0"/>
              </a:rPr>
              <a:t/>
            </a:r>
            <a:br>
              <a:rPr lang="en-US" sz="2500" dirty="0" smtClean="0">
                <a:latin typeface="AkrutiOriSarala06" pitchFamily="2" charset="0"/>
              </a:rPr>
            </a:br>
            <a:endParaRPr lang="en-US" sz="25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2286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983162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dirty="0" smtClean="0">
                <a:latin typeface="AkrutiOriSarala06" pitchFamily="2" charset="0"/>
              </a:rPr>
              <a:t>_</a:t>
            </a:r>
            <a:r>
              <a:rPr lang="en-US" sz="3000" b="1" dirty="0" err="1" smtClean="0">
                <a:latin typeface="AkrutiOriSarala06" pitchFamily="2" charset="0"/>
              </a:rPr>
              <a:t>âûe¸òK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b="1" dirty="0" err="1" smtClean="0">
                <a:latin typeface="AkrutiOriSarala06" pitchFamily="2" charset="0"/>
              </a:rPr>
              <a:t>iìP^û</a:t>
            </a:r>
            <a:r>
              <a:rPr lang="en-US" sz="3000" b="1" dirty="0" smtClean="0">
                <a:latin typeface="AkrutiOriSarala06" pitchFamily="2" charset="0"/>
              </a:rPr>
              <a:t> I </a:t>
            </a:r>
            <a:r>
              <a:rPr lang="en-US" sz="3000" b="1" dirty="0" err="1" smtClean="0">
                <a:latin typeface="AkrutiOriSarala06" pitchFamily="2" charset="0"/>
              </a:rPr>
              <a:t>ùKùZûUò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b="1" dirty="0" err="1" smtClean="0">
                <a:latin typeface="AkrutiOriSarala06" pitchFamily="2" charset="0"/>
              </a:rPr>
              <a:t>RYû</a:t>
            </a:r>
            <a:r>
              <a:rPr lang="en-US" sz="3000" b="1" dirty="0" smtClean="0">
                <a:latin typeface="AkrutiOriSarala06" pitchFamily="2" charset="0"/>
              </a:rPr>
              <a:t> @</a:t>
            </a:r>
            <a:r>
              <a:rPr lang="en-US" sz="3000" b="1" dirty="0" err="1" smtClean="0">
                <a:latin typeface="AkrutiOriSarala06" pitchFamily="2" charset="0"/>
              </a:rPr>
              <a:t>RYû</a:t>
            </a:r>
            <a:r>
              <a:rPr lang="en-US" sz="3000" b="1" dirty="0" smtClean="0">
                <a:latin typeface="AkrutiOriSarala06" pitchFamily="2" charset="0"/>
              </a:rPr>
              <a:t> K[</a:t>
            </a:r>
            <a:r>
              <a:rPr lang="en-US" sz="3000" b="1" dirty="0" err="1" smtClean="0">
                <a:latin typeface="AkrutiOriSarala06" pitchFamily="2" charset="0"/>
              </a:rPr>
              <a:t>ûKê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b="1" dirty="0" err="1" smtClean="0">
                <a:latin typeface="AkrutiOriSarala06" pitchFamily="2" charset="0"/>
              </a:rPr>
              <a:t>ù^A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b="1" dirty="0" err="1" smtClean="0">
                <a:latin typeface="AkrutiOriSarala06" pitchFamily="2" charset="0"/>
              </a:rPr>
              <a:t>aòhd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b="1" dirty="0" err="1" smtClean="0">
                <a:latin typeface="AkrutiOriSarala06" pitchFamily="2" charset="0"/>
              </a:rPr>
              <a:t>aÉê</a:t>
            </a:r>
            <a:r>
              <a:rPr lang="en-US" sz="3000" b="1" dirty="0" smtClean="0">
                <a:latin typeface="AkrutiOriSarala06" pitchFamily="2" charset="0"/>
              </a:rPr>
              <a:t> _</a:t>
            </a:r>
            <a:r>
              <a:rPr lang="en-US" sz="3000" b="1" dirty="0" err="1" smtClean="0">
                <a:latin typeface="AkrutiOriSarala06" pitchFamily="2" charset="0"/>
              </a:rPr>
              <a:t>âùag</a:t>
            </a:r>
            <a:r>
              <a:rPr lang="en-US" sz="3000" b="1" dirty="0" smtClean="0">
                <a:latin typeface="AkrutiOriSarala06" pitchFamily="2" charset="0"/>
              </a:rPr>
              <a:t> û</a:t>
            </a:r>
            <a:br>
              <a:rPr lang="en-US" sz="3000" b="1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1. @</a:t>
            </a:r>
            <a:r>
              <a:rPr lang="en-US" sz="3000" dirty="0" err="1" smtClean="0">
                <a:latin typeface="AkrutiOriSarala06" pitchFamily="2" charset="0"/>
              </a:rPr>
              <a:t>ù~û¤û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ùKCñ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eûRýùe</a:t>
            </a:r>
            <a:r>
              <a:rPr lang="en-US" sz="3000" dirty="0" smtClean="0">
                <a:latin typeface="AkrutiOriSarala06" pitchFamily="2" charset="0"/>
              </a:rPr>
              <a:t> @</a:t>
            </a:r>
            <a:r>
              <a:rPr lang="en-US" sz="3000" dirty="0" err="1" smtClean="0">
                <a:latin typeface="AkrutiOriSarala06" pitchFamily="2" charset="0"/>
              </a:rPr>
              <a:t>aiÚòZ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2. </a:t>
            </a:r>
            <a:r>
              <a:rPr lang="en-US" sz="3000" dirty="0" err="1" smtClean="0">
                <a:latin typeface="AkrutiOriSarala06" pitchFamily="2" charset="0"/>
              </a:rPr>
              <a:t>ùKCñ</a:t>
            </a:r>
            <a:r>
              <a:rPr lang="en-US" sz="3000" dirty="0" smtClean="0">
                <a:latin typeface="AkrutiOriSarala06" pitchFamily="2" charset="0"/>
              </a:rPr>
              <a:t> ^\ú </a:t>
            </a:r>
            <a:r>
              <a:rPr lang="en-US" sz="3000" dirty="0" err="1" smtClean="0">
                <a:latin typeface="AkrutiOriSarala06" pitchFamily="2" charset="0"/>
              </a:rPr>
              <a:t>Kìkùe</a:t>
            </a:r>
            <a:r>
              <a:rPr lang="en-US" sz="3000" dirty="0" smtClean="0">
                <a:latin typeface="AkrutiOriSarala06" pitchFamily="2" charset="0"/>
              </a:rPr>
              <a:t> @</a:t>
            </a:r>
            <a:r>
              <a:rPr lang="en-US" sz="3000" dirty="0" err="1" smtClean="0">
                <a:latin typeface="AkrutiOriSarala06" pitchFamily="2" charset="0"/>
              </a:rPr>
              <a:t>ù~û¤û</a:t>
            </a:r>
            <a:r>
              <a:rPr lang="en-US" sz="3000" dirty="0" smtClean="0">
                <a:latin typeface="AkrutiOriSarala06" pitchFamily="2" charset="0"/>
              </a:rPr>
              <a:t> @</a:t>
            </a:r>
            <a:r>
              <a:rPr lang="en-US" sz="3000" dirty="0" err="1" smtClean="0">
                <a:latin typeface="AkrutiOriSarala06" pitchFamily="2" charset="0"/>
              </a:rPr>
              <a:t>aiÚòZ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3. </a:t>
            </a:r>
            <a:r>
              <a:rPr lang="en-US" sz="3000" dirty="0" err="1" smtClean="0">
                <a:latin typeface="AkrutiOriSarala06" pitchFamily="2" charset="0"/>
              </a:rPr>
              <a:t>PûeòUò</a:t>
            </a:r>
            <a:r>
              <a:rPr lang="en-US" sz="3000" dirty="0" smtClean="0">
                <a:latin typeface="AkrutiOriSarala06" pitchFamily="2" charset="0"/>
              </a:rPr>
              <a:t> ~</a:t>
            </a:r>
            <a:r>
              <a:rPr lang="en-US" sz="3000" dirty="0" err="1" smtClean="0">
                <a:latin typeface="AkrutiOriSarala06" pitchFamily="2" charset="0"/>
              </a:rPr>
              <a:t>êMe</a:t>
            </a:r>
            <a:r>
              <a:rPr lang="en-US" sz="3000" dirty="0" smtClean="0">
                <a:latin typeface="AkrutiOriSarala06" pitchFamily="2" charset="0"/>
              </a:rPr>
              <a:t> ^c </a:t>
            </a:r>
            <a:r>
              <a:rPr lang="en-US" sz="3000" dirty="0" err="1" smtClean="0">
                <a:latin typeface="AkrutiOriSarala06" pitchFamily="2" charset="0"/>
              </a:rPr>
              <a:t>ùfL</a:t>
            </a:r>
            <a:r>
              <a:rPr lang="en-US" sz="3000" dirty="0" smtClean="0">
                <a:latin typeface="AkrutiOriSarala06" pitchFamily="2" charset="0"/>
              </a:rPr>
              <a:t> û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4. </a:t>
            </a:r>
            <a:r>
              <a:rPr lang="en-US" sz="3000" dirty="0" err="1" smtClean="0">
                <a:latin typeface="AkrutiOriSarala06" pitchFamily="2" charset="0"/>
              </a:rPr>
              <a:t>eûcûdY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Kûaý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ij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ùKCñ</a:t>
            </a:r>
            <a:r>
              <a:rPr lang="en-US" sz="3000" dirty="0" smtClean="0">
                <a:latin typeface="AkrutiOriSarala06" pitchFamily="2" charset="0"/>
              </a:rPr>
              <a:t> ~</a:t>
            </a:r>
            <a:r>
              <a:rPr lang="en-US" sz="3000" dirty="0" err="1" smtClean="0">
                <a:latin typeface="AkrutiOriSarala06" pitchFamily="2" charset="0"/>
              </a:rPr>
              <a:t>êMe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iõ_Kð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ejòQò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5. </a:t>
            </a:r>
            <a:r>
              <a:rPr lang="en-US" sz="3000" dirty="0" err="1" smtClean="0">
                <a:latin typeface="AkrutiOriSarala06" pitchFamily="2" charset="0"/>
              </a:rPr>
              <a:t>iõÄZùe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eûcûdY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KòG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eP^û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Keò</a:t>
            </a:r>
            <a:r>
              <a:rPr lang="en-US" sz="3000" dirty="0" smtClean="0">
                <a:latin typeface="AkrutiOriSarala06" pitchFamily="2" charset="0"/>
              </a:rPr>
              <a:t>[</a:t>
            </a:r>
            <a:r>
              <a:rPr lang="en-US" sz="3000" dirty="0" err="1" smtClean="0">
                <a:latin typeface="AkrutiOriSarala06" pitchFamily="2" charset="0"/>
              </a:rPr>
              <a:t>ôùf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6. </a:t>
            </a:r>
            <a:r>
              <a:rPr lang="en-US" sz="3000" dirty="0" err="1" smtClean="0">
                <a:latin typeface="AkrutiOriSarala06" pitchFamily="2" charset="0"/>
              </a:rPr>
              <a:t>cìkeûcûdYe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ùKCñ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bûhûùe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ùfLû~ûA</a:t>
            </a:r>
            <a:r>
              <a:rPr lang="en-US" sz="3000" dirty="0" smtClean="0">
                <a:latin typeface="AkrutiOriSarala06" pitchFamily="2" charset="0"/>
              </a:rPr>
              <a:t>[</a:t>
            </a:r>
            <a:r>
              <a:rPr lang="en-US" sz="3000" dirty="0" err="1" smtClean="0">
                <a:latin typeface="AkrutiOriSarala06" pitchFamily="2" charset="0"/>
              </a:rPr>
              <a:t>ôfû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22860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http://odiabookbazar.com/image/cache/data/Books/Bhaktakabi-Madhusudhan-Rao-500x500.jpg"/>
          <p:cNvPicPr>
            <a:picLocks noChangeAspect="1" noChangeArrowheads="1"/>
          </p:cNvPicPr>
          <p:nvPr/>
        </p:nvPicPr>
        <p:blipFill>
          <a:blip r:embed="rId3"/>
          <a:srcRect r="26400"/>
          <a:stretch>
            <a:fillRect/>
          </a:stretch>
        </p:blipFill>
        <p:spPr bwMode="auto">
          <a:xfrm>
            <a:off x="2133600" y="533400"/>
            <a:ext cx="4191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858000" y="4572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50292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dirty="0" err="1" smtClean="0">
                <a:latin typeface="AkrutiOriSarala06" pitchFamily="2" charset="0"/>
              </a:rPr>
              <a:t>ùfLK</a:t>
            </a:r>
            <a:r>
              <a:rPr lang="en-US" sz="3000" b="1" dirty="0" smtClean="0">
                <a:latin typeface="AkrutiOriSarala06" pitchFamily="2" charset="0"/>
              </a:rPr>
              <a:t> _</a:t>
            </a:r>
            <a:r>
              <a:rPr lang="en-US" sz="3000" b="1" dirty="0" err="1" smtClean="0">
                <a:latin typeface="AkrutiOriSarala06" pitchFamily="2" charset="0"/>
              </a:rPr>
              <a:t>eòPd</a:t>
            </a:r>
            <a:r>
              <a:rPr lang="en-US" sz="3000" b="1" dirty="0" smtClean="0">
                <a:latin typeface="AkrutiOriSarala06" pitchFamily="2" charset="0"/>
              </a:rPr>
              <a:t> :-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bqKaò</a:t>
            </a:r>
            <a:r>
              <a:rPr lang="en-US" sz="3000" dirty="0" smtClean="0">
                <a:latin typeface="AkrutiOriSarala06" pitchFamily="2" charset="0"/>
              </a:rPr>
              <a:t> c]</a:t>
            </a:r>
            <a:r>
              <a:rPr lang="en-US" sz="3000" dirty="0" err="1" smtClean="0">
                <a:latin typeface="AkrutiOriSarala06" pitchFamily="2" charset="0"/>
              </a:rPr>
              <a:t>êiì</a:t>
            </a:r>
            <a:r>
              <a:rPr lang="en-US" sz="3000" dirty="0" smtClean="0">
                <a:latin typeface="AkrutiOriSarala06" pitchFamily="2" charset="0"/>
              </a:rPr>
              <a:t>\^ </a:t>
            </a:r>
            <a:r>
              <a:rPr lang="en-US" sz="3000" dirty="0" err="1" smtClean="0">
                <a:latin typeface="AkrutiOriSarala06" pitchFamily="2" charset="0"/>
              </a:rPr>
              <a:t>eûI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R^à</a:t>
            </a:r>
            <a:r>
              <a:rPr lang="en-US" sz="3000" dirty="0" smtClean="0">
                <a:latin typeface="AkrutiOriSarala06" pitchFamily="2" charset="0"/>
              </a:rPr>
              <a:t> – 1853 _</a:t>
            </a:r>
            <a:r>
              <a:rPr lang="en-US" sz="3000" dirty="0" err="1" smtClean="0">
                <a:latin typeface="AkrutiOriSarala06" pitchFamily="2" charset="0"/>
              </a:rPr>
              <a:t>êYý</a:t>
            </a:r>
            <a:r>
              <a:rPr lang="en-US" sz="3000" dirty="0" smtClean="0">
                <a:latin typeface="AkrutiOriSarala06" pitchFamily="2" charset="0"/>
              </a:rPr>
              <a:t>]</a:t>
            </a:r>
            <a:r>
              <a:rPr lang="en-US" sz="3000" dirty="0" err="1" smtClean="0">
                <a:latin typeface="AkrutiOriSarala06" pitchFamily="2" charset="0"/>
              </a:rPr>
              <a:t>ûc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gâúùlZâ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icMâ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aògßKê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ùiø</a:t>
            </a:r>
            <a:r>
              <a:rPr lang="en-US" sz="3000" dirty="0" smtClean="0">
                <a:latin typeface="AkrutiOriSarala06" pitchFamily="2" charset="0"/>
              </a:rPr>
              <a:t>¦~</a:t>
            </a:r>
            <a:r>
              <a:rPr lang="en-US" sz="3000" dirty="0" err="1" smtClean="0">
                <a:latin typeface="AkrutiOriSarala06" pitchFamily="2" charset="0"/>
              </a:rPr>
              <a:t>ðýe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M«ûNe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eìù</a:t>
            </a:r>
            <a:r>
              <a:rPr lang="en-US" sz="3000" dirty="0" smtClean="0">
                <a:latin typeface="AkrutiOriSarala06" pitchFamily="2" charset="0"/>
              </a:rPr>
              <a:t>_ _</a:t>
            </a:r>
            <a:r>
              <a:rPr lang="en-US" sz="3000" dirty="0" err="1" smtClean="0">
                <a:latin typeface="AkrutiOriSarala06" pitchFamily="2" charset="0"/>
              </a:rPr>
              <a:t>eòPòZ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KeûA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cû^aúd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Rúa</a:t>
            </a:r>
            <a:r>
              <a:rPr lang="en-US" sz="3000" dirty="0" smtClean="0">
                <a:latin typeface="AkrutiOriSarala06" pitchFamily="2" charset="0"/>
              </a:rPr>
              <a:t>^]</a:t>
            </a:r>
            <a:r>
              <a:rPr lang="en-US" sz="3000" dirty="0" err="1" smtClean="0">
                <a:latin typeface="AkrutiOriSarala06" pitchFamily="2" charset="0"/>
              </a:rPr>
              <a:t>ûeûe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i`k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eì_Kûe</a:t>
            </a:r>
            <a:r>
              <a:rPr lang="en-US" sz="3000" dirty="0" smtClean="0">
                <a:latin typeface="AkrutiOriSarala06" pitchFamily="2" charset="0"/>
              </a:rPr>
              <a:t> û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iéÁò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i¸ûe</a:t>
            </a:r>
            <a:r>
              <a:rPr lang="en-US" sz="3000" dirty="0" smtClean="0">
                <a:latin typeface="AkrutiOriSarala06" pitchFamily="2" charset="0"/>
              </a:rPr>
              <a:t> – </a:t>
            </a:r>
            <a:r>
              <a:rPr lang="en-US" sz="3000" dirty="0" err="1" smtClean="0">
                <a:latin typeface="AkrutiOriSarala06" pitchFamily="2" charset="0"/>
              </a:rPr>
              <a:t>KaòZûakú</a:t>
            </a:r>
            <a:r>
              <a:rPr lang="en-US" sz="3000" dirty="0" smtClean="0">
                <a:latin typeface="AkrutiOriSarala06" pitchFamily="2" charset="0"/>
              </a:rPr>
              <a:t>, </a:t>
            </a:r>
            <a:r>
              <a:rPr lang="en-US" sz="3000" dirty="0" err="1" smtClean="0">
                <a:latin typeface="AkrutiOriSarala06" pitchFamily="2" charset="0"/>
              </a:rPr>
              <a:t>ai«Mû</a:t>
            </a:r>
            <a:r>
              <a:rPr lang="en-US" sz="3000" dirty="0" smtClean="0">
                <a:latin typeface="AkrutiOriSarala06" pitchFamily="2" charset="0"/>
              </a:rPr>
              <a:t>[û, </a:t>
            </a:r>
            <a:r>
              <a:rPr lang="en-US" sz="3000" dirty="0" err="1" smtClean="0">
                <a:latin typeface="AkrutiOriSarala06" pitchFamily="2" charset="0"/>
              </a:rPr>
              <a:t>iûjòZýKêiêc</a:t>
            </a:r>
            <a:r>
              <a:rPr lang="en-US" sz="3000" dirty="0" smtClean="0">
                <a:latin typeface="AkrutiOriSarala06" pitchFamily="2" charset="0"/>
              </a:rPr>
              <a:t>, </a:t>
            </a:r>
            <a:r>
              <a:rPr lang="en-US" sz="3000" dirty="0" err="1" smtClean="0">
                <a:latin typeface="AkrutiOriSarala06" pitchFamily="2" charset="0"/>
              </a:rPr>
              <a:t>iûjòZý</a:t>
            </a:r>
            <a:r>
              <a:rPr lang="en-US" sz="3000" dirty="0" smtClean="0">
                <a:latin typeface="AkrutiOriSarala06" pitchFamily="2" charset="0"/>
              </a:rPr>
              <a:t> _</a:t>
            </a:r>
            <a:r>
              <a:rPr lang="en-US" sz="3000" dirty="0" err="1" smtClean="0">
                <a:latin typeface="AkrutiOriSarala06" pitchFamily="2" charset="0"/>
              </a:rPr>
              <a:t>âiw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a‰ðùaû</a:t>
            </a:r>
            <a:r>
              <a:rPr lang="en-US" sz="3000" dirty="0" smtClean="0">
                <a:latin typeface="AkrutiOriSarala06" pitchFamily="2" charset="0"/>
              </a:rPr>
              <a:t>]e </a:t>
            </a:r>
            <a:r>
              <a:rPr lang="en-US" sz="3000" dirty="0" err="1" smtClean="0">
                <a:latin typeface="AkrutiOriSarala06" pitchFamily="2" charset="0"/>
              </a:rPr>
              <a:t>iêù~ûMý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iôÁû</a:t>
            </a:r>
            <a:endParaRPr lang="en-US" sz="3000" b="1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86600" y="4572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6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2590800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3300" b="1" dirty="0" err="1" smtClean="0">
                <a:latin typeface="AkrutiOriSarala06" pitchFamily="2" charset="0"/>
              </a:rPr>
              <a:t>MéjKcð</a:t>
            </a:r>
            <a:r>
              <a:rPr lang="en-US" sz="3300" b="1" dirty="0" smtClean="0">
                <a:latin typeface="AkrutiOriSarala06" pitchFamily="2" charset="0"/>
              </a:rPr>
              <a:t> : </a:t>
            </a:r>
            <a:r>
              <a:rPr lang="en-US" sz="2500" dirty="0" smtClean="0">
                <a:latin typeface="AkrutiOriSarala06" pitchFamily="2" charset="0"/>
              </a:rPr>
              <a:t/>
            </a:r>
            <a:br>
              <a:rPr lang="en-US" sz="2500" dirty="0" smtClean="0">
                <a:latin typeface="AkrutiOriSarala06" pitchFamily="2" charset="0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VòZûõgUòKê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Xÿò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KVò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g±ùfL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705600" y="4572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9;gbdb43a24f6_0_37"/>
          <p:cNvSpPr txBox="1"/>
          <p:nvPr/>
        </p:nvSpPr>
        <p:spPr>
          <a:xfrm>
            <a:off x="533400" y="15240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46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ùfLK – bqKaò c]êiì\^ eûI ùgâYú – i¯c _â[c \ò^</vt:lpstr>
      <vt:lpstr>General Objectives - iû]ûeY @ûbòcêLý :  (1)  QûZâQûZâúcû^uê bqKaò c]êiì\^ eûIu ePòZ ‘eûcûdY’ _âa§ cû¤cùe  @û\gð, aúeZß I iZý^òÂû iõ_Kðùe gòlû\û^ Keû~òa û   (2)  _òZébqò, bâûZébqò, _Zòbqò I _âRûa›kZûe cj©ß aòhdùe QûZâQûZâúcû^uê  @aMZ Keû~òa û  Specific  Objectives - aòùgh  @ûbòcêLý : eûcûdY K[û Kûaý iõ_KòðZ mû^, bûhû mû^ @bòaé¡ò, ^òbêðf fòL^ Gaõ _V^ \lZûe aòKûg û </vt:lpstr>
      <vt:lpstr>_âûe¸òK iìP^û I ùKùZûUò RYû @RYû K[ûKê ù^A aòhd aÉê _âùag û 1. @ù~û¤û ùKCñ eûRýùe @aiÚòZ? 2. ùKCñ ^\ú Kìkùe @ù~û¤û @aiÚòZ? 3. PûeòUò ~êMe ^c ùfL û 4. eûcûdY Kûaý ij ùKCñ ~êMe iõ_Kð ejòQò? 5. iõÄZùe eûcûdY KòG eP^û Keò[ôùf? 6. cìkeûcûdYe ùKCñ bûhûùe ùfLû~ûA[ôfû?</vt:lpstr>
      <vt:lpstr>Slide 4</vt:lpstr>
      <vt:lpstr>ùfLK _eòPd :- bqKaò c]êiì\^ eûI R^à – 1853 _êYý]ûc gâúùlZâ icMâ aògßKê ùiø¦~ðýe M«ûNe eìù_ _eòPòZ KeûA cû^aúd Rúa^]ûeûe i`k eì_Kûe û iéÁò i¸ûe – KaòZûakú, ai«Mû[û, iûjòZýKêiêc, iûjòZý _âiw a‰ðùaû]e iêù~ûMý iôÁû</vt:lpstr>
      <vt:lpstr>MéjKcð :  _VòZûõgUòKê _Xÿò KVò^ g±ùfL û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Kaò – iûekû \ûi (_*\g gZû±ú)</dc:title>
  <dc:creator>MURALI</dc:creator>
  <cp:lastModifiedBy>MURALI</cp:lastModifiedBy>
  <cp:revision>32</cp:revision>
  <dcterms:created xsi:type="dcterms:W3CDTF">2006-08-16T00:00:00Z</dcterms:created>
  <dcterms:modified xsi:type="dcterms:W3CDTF">2022-03-31T11:05:26Z</dcterms:modified>
</cp:coreProperties>
</file>