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5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38EF2-FACB-4029-A9B5-DB2F6C7C820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5988-E5B1-49F3-98BE-3C4A58FFA6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TISSUES</a:t>
            </a:r>
            <a:endParaRPr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NO- 6</a:t>
            </a:r>
          </a:p>
          <a:p>
            <a:r>
              <a:rPr lang="en-IN" sz="2400" b="1" dirty="0">
                <a:solidFill>
                  <a:schemeClr val="tx1"/>
                </a:solidFill>
              </a:rPr>
              <a:t>Epithelial Tissue- structure, types and functions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PERIOD-8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286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pPr lvl="0">
              <a:buNone/>
            </a:pPr>
            <a:r>
              <a:rPr lang="en-IN" sz="2400" dirty="0"/>
              <a:t>Students will be able </a:t>
            </a:r>
            <a:r>
              <a:rPr lang="en-IN" sz="2400" dirty="0" smtClean="0"/>
              <a:t>to</a:t>
            </a:r>
          </a:p>
          <a:p>
            <a:pPr lvl="0"/>
            <a:r>
              <a:rPr lang="en-IN" sz="2400" dirty="0" smtClean="0"/>
              <a:t> </a:t>
            </a:r>
            <a:r>
              <a:rPr lang="en-IN" sz="2400" dirty="0"/>
              <a:t>explain epithelial tissue based on their structure and function.</a:t>
            </a:r>
            <a:endParaRPr lang="en-US" sz="2400" dirty="0"/>
          </a:p>
          <a:p>
            <a:pPr lvl="0"/>
            <a:r>
              <a:rPr lang="en-IN" sz="2400" dirty="0" smtClean="0"/>
              <a:t> </a:t>
            </a:r>
            <a:r>
              <a:rPr lang="en-IN" sz="2400" dirty="0"/>
              <a:t>identify different types of epithelial tissues</a:t>
            </a:r>
            <a:endParaRPr lang="en-US" sz="2400" dirty="0"/>
          </a:p>
          <a:p>
            <a:pPr lvl="0"/>
            <a:r>
              <a:rPr lang="en-IN" sz="2400" dirty="0" smtClean="0"/>
              <a:t>Familiarize with </a:t>
            </a:r>
            <a:r>
              <a:rPr lang="en-IN" sz="2400" dirty="0"/>
              <a:t>the location of different types of epithelial tissues in different part of our body</a:t>
            </a:r>
            <a:endParaRPr lang="en-US" sz="2400" dirty="0"/>
          </a:p>
          <a:p>
            <a:pPr lvl="0"/>
            <a:r>
              <a:rPr lang="en-IN" sz="2400" dirty="0" smtClean="0"/>
              <a:t> sensitize </a:t>
            </a:r>
            <a:r>
              <a:rPr lang="en-IN" sz="2400" dirty="0"/>
              <a:t>about some of the examples of epithelial tissues</a:t>
            </a:r>
            <a:endParaRPr lang="en-US" sz="2400" dirty="0"/>
          </a:p>
          <a:p>
            <a:pPr lvl="0"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4114800"/>
            <a:ext cx="2686050" cy="238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r>
              <a:rPr lang="en-IN" sz="2400" dirty="0"/>
              <a:t>Teacher should initiate the discussion on following topics, which will revolve around the core topic of the chapter like, </a:t>
            </a:r>
            <a:endParaRPr lang="en-US" sz="2400" dirty="0"/>
          </a:p>
          <a:p>
            <a:pPr lvl="0"/>
            <a:r>
              <a:rPr lang="en-IN" sz="2400" dirty="0"/>
              <a:t>What do you mean by epithelial tissues?</a:t>
            </a:r>
            <a:endParaRPr lang="en-US" sz="2400" dirty="0"/>
          </a:p>
          <a:p>
            <a:r>
              <a:rPr lang="en-IN" sz="2400" dirty="0"/>
              <a:t>Why it is named so?</a:t>
            </a: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096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MEANING OF EPITHELIAL TISSUES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534400" cy="5440363"/>
          </a:xfrm>
        </p:spPr>
        <p:txBody>
          <a:bodyPr/>
          <a:lstStyle/>
          <a:p>
            <a:endParaRPr lang="en-US" dirty="0" smtClean="0"/>
          </a:p>
          <a:p>
            <a:r>
              <a:rPr lang="en-US" sz="2400" dirty="0" smtClean="0"/>
              <a:t>The</a:t>
            </a:r>
            <a:r>
              <a:rPr lang="en-US" sz="2400" dirty="0"/>
              <a:t> </a:t>
            </a:r>
            <a:r>
              <a:rPr lang="en-US" sz="2400" b="1" dirty="0"/>
              <a:t>word epithelium</a:t>
            </a:r>
            <a:r>
              <a:rPr lang="en-US" sz="2400" dirty="0"/>
              <a:t> uses the Greek </a:t>
            </a:r>
            <a:r>
              <a:rPr lang="en-US" sz="2400" b="1" dirty="0"/>
              <a:t>roots</a:t>
            </a:r>
            <a:r>
              <a:rPr lang="en-US" sz="2400" dirty="0"/>
              <a:t> </a:t>
            </a:r>
            <a:r>
              <a:rPr lang="en-US" sz="2400" dirty="0" err="1"/>
              <a:t>ἐπί</a:t>
            </a:r>
            <a:r>
              <a:rPr lang="en-US" sz="2400" dirty="0"/>
              <a:t> (</a:t>
            </a:r>
            <a:r>
              <a:rPr lang="en-US" sz="2400" dirty="0" err="1"/>
              <a:t>epi</a:t>
            </a:r>
            <a:r>
              <a:rPr lang="en-US" sz="2400" dirty="0"/>
              <a:t>), "on" or "upon", and </a:t>
            </a:r>
            <a:r>
              <a:rPr lang="en-US" sz="2400" dirty="0" err="1"/>
              <a:t>θηλή</a:t>
            </a:r>
            <a:r>
              <a:rPr lang="en-US" sz="2400" dirty="0"/>
              <a:t> (</a:t>
            </a:r>
            <a:r>
              <a:rPr lang="en-US" sz="2400" dirty="0" err="1"/>
              <a:t>thēlē</a:t>
            </a:r>
            <a:r>
              <a:rPr lang="en-US" sz="2400" dirty="0"/>
              <a:t>), "nipple</a:t>
            </a:r>
            <a:r>
              <a:rPr lang="en-US" sz="2400" dirty="0" smtClean="0"/>
              <a:t>".</a:t>
            </a:r>
          </a:p>
          <a:p>
            <a:r>
              <a:rPr lang="en-US" sz="2400" dirty="0"/>
              <a:t> </a:t>
            </a:r>
            <a:r>
              <a:rPr lang="en-US" sz="2400" b="1" dirty="0"/>
              <a:t>Epithelium</a:t>
            </a:r>
            <a:r>
              <a:rPr lang="en-US" sz="2400" dirty="0"/>
              <a:t> is so called because the name was originally used to describe the translucent covering of small "nipples" of tissue on the lip.</a:t>
            </a: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533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TYPES OF EPITHELIAL TISSUES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0"/>
            <a:ext cx="1765926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3" name="Picture 3" descr="C:\Users\FNSCB\Desktop\cb5d56dff25f15633f8936007dfe4d9690863da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447800"/>
            <a:ext cx="8305800" cy="3324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"/>
            <a:ext cx="1918326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048000" y="2209800"/>
            <a:ext cx="3200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0"/>
            <a:ext cx="86868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Functions of Epithelial Tissue:</a:t>
            </a:r>
            <a:endParaRPr lang="en-US" dirty="0">
              <a:solidFill>
                <a:srgbClr val="FF0000"/>
              </a:solidFill>
            </a:endParaRPr>
          </a:p>
          <a:p>
            <a:pPr lvl="0"/>
            <a:endParaRPr lang="en-US" dirty="0"/>
          </a:p>
        </p:txBody>
      </p:sp>
      <p:pic>
        <p:nvPicPr>
          <p:cNvPr id="1027" name="Picture 3" descr="C:\Users\FNSCB\Desktop\rmVwyM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7" y="838200"/>
            <a:ext cx="8734425" cy="601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592763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Q</a:t>
            </a:r>
            <a:r>
              <a:rPr lang="en-IN" dirty="0"/>
              <a:t> . Draw a flowchart to classify animal tissue</a:t>
            </a:r>
            <a:endParaRPr lang="en-US" dirty="0"/>
          </a:p>
          <a:p>
            <a:pPr>
              <a:buNone/>
            </a:pPr>
            <a:r>
              <a:rPr lang="en-IN" dirty="0"/>
              <a:t>Q. On what basis classification of animal tissue is done?</a:t>
            </a:r>
            <a:endParaRPr lang="en-US" dirty="0" smtClean="0"/>
          </a:p>
        </p:txBody>
      </p:sp>
      <p:pic>
        <p:nvPicPr>
          <p:cNvPr id="4" name="Picture 2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841923" cy="91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Picture 2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152400"/>
            <a:ext cx="1841923" cy="91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</TotalTime>
  <Words>150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TISSUES</vt:lpstr>
      <vt:lpstr>Slide 2</vt:lpstr>
      <vt:lpstr>Slide 3</vt:lpstr>
      <vt:lpstr>MEANING OF EPITHELIAL TISSUES</vt:lpstr>
      <vt:lpstr>TYPES OF EPITHELIAL TISSUES</vt:lpstr>
      <vt:lpstr>Slide 6</vt:lpstr>
      <vt:lpstr>HOME ASSIGNMENT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TISSUES</dc:title>
  <dc:creator>FNSCB</dc:creator>
  <cp:lastModifiedBy>FNSCB</cp:lastModifiedBy>
  <cp:revision>12</cp:revision>
  <dcterms:created xsi:type="dcterms:W3CDTF">2021-03-25T08:36:48Z</dcterms:created>
  <dcterms:modified xsi:type="dcterms:W3CDTF">2021-12-18T08:35:49Z</dcterms:modified>
</cp:coreProperties>
</file>