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81" r:id="rId13"/>
    <p:sldId id="279" r:id="rId14"/>
    <p:sldId id="28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27DA8-A1EC-4B5B-8515-10C4C616D7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BD107-E079-4C93-9002-FABF7B99B0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1680C-C9D8-478F-82A3-16E2F64F4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0F33-445A-4024-8B0C-F0675070C876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073F3-986C-479D-93ED-68ECF38BE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C9536-EC12-4BB2-96CD-E6AF77B3F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DE10-8AB4-4AE2-8A3D-11CD3E969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3698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39140-742A-4071-8FBC-73DB54258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8FB28-6079-4065-BDCF-8B81632E45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DD30D-FE74-4160-9244-715052E5E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0F33-445A-4024-8B0C-F0675070C876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39C8A7-4238-42F8-BCFC-783CD41D2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BBCC7-97B0-45C3-927C-FC03B6397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DE10-8AB4-4AE2-8A3D-11CD3E969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0820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CA86D7-9412-41B0-95A5-91E23F675C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2594F0-741B-4C05-B6AD-84094D5FAB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5D529-6D67-4E2B-9F24-EC5355D13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0F33-445A-4024-8B0C-F0675070C876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312C1-4CB1-42DC-9562-5C27C8613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E23987-6769-4C00-9DCE-9278B7C21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DE10-8AB4-4AE2-8A3D-11CD3E969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4329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158B5-AA18-4BE4-A206-0AE9F2614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5A6B8-589A-4276-B2A3-8AA8AEC10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401A5-343C-43FA-8FC9-1732F01B4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0F33-445A-4024-8B0C-F0675070C876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5BC466-99BF-44E6-AB9C-18C5983D9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FCD583-68B6-4DD5-9425-99BC31B63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DE10-8AB4-4AE2-8A3D-11CD3E969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3138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A000F-ED4B-4CB4-97D1-0A6D6675B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E3AB5D-BFC2-4C7B-A701-FBFF9373D7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2BB70-95F1-4D71-A572-CA3CF3165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0F33-445A-4024-8B0C-F0675070C876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F1EF2C-1A62-442B-97F8-B58267030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20A8A-1B21-4DE8-A2B4-17B688499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DE10-8AB4-4AE2-8A3D-11CD3E969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9596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A8AED-6553-408F-B059-B5141A113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983E9-F5FB-44BA-8D59-B230BB324E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12BAA2-A159-4673-903D-6EBC554215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4C73C-3BAE-4F2A-B625-840B63DFA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0F33-445A-4024-8B0C-F0675070C876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33459D-FE2D-43B4-BA01-825B99D2D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006411-B143-49EA-ACB2-696AAB842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DE10-8AB4-4AE2-8A3D-11CD3E969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8608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EC02E-F35C-4342-9CBF-7F4FFA9E3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677C8E-06CB-47FD-9E0B-49BCB9FD3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572BE0-081A-40E3-9813-2813C5A846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735ABD-5461-4839-950D-01A21AE7D3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B112F8-E845-4750-9B04-00DFD525CB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CDA062-5C41-4870-8E18-6C0FB4A01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0F33-445A-4024-8B0C-F0675070C876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FE882A-7D36-4836-95FE-FC3B8C53B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9F5402-1E27-4414-9805-C3C087B9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DE10-8AB4-4AE2-8A3D-11CD3E969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270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20F10-24E5-49A8-9680-03E8D47D3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7DB516-3DBA-4797-B01D-051EA4CFE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0F33-445A-4024-8B0C-F0675070C876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79A76F-B1A6-4556-B949-6592BFC17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4CF14B-D4E2-48E2-B57C-481F91F87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DE10-8AB4-4AE2-8A3D-11CD3E969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5697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188D2E-4E67-4A4F-9C75-09E99C638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0F33-445A-4024-8B0C-F0675070C876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BAE39C-4A5C-4EED-984F-400A40C1A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6CB6A8-2CC5-4DB6-BE1E-0367A8EB1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DE10-8AB4-4AE2-8A3D-11CD3E969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809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D4532-EE4B-4370-9547-40AAE29C7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7A226-F91D-4D11-8E4D-F2F9BA1FC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64DF56-CDA3-4C50-9D69-87AD2718AF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2CAE2E-6645-444C-92C7-9B2D8F5A9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0F33-445A-4024-8B0C-F0675070C876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9214C-6624-447F-8F97-675A33BE6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5D00DC-3C39-4792-A85E-B6EB643EC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DE10-8AB4-4AE2-8A3D-11CD3E969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17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76EB9-4C63-4FC9-9699-0CB690107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B1AAFA-AC24-4ADB-A3EB-FBEAEDEF12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981E54-3831-44B2-ACE0-4D88DFAA9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49B25C-FBF7-48EC-9A78-4707DF8C3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10F33-445A-4024-8B0C-F0675070C876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BB22B8-CAEA-4C78-9F79-60649117B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A64E66-0CC0-4671-9E7F-F5551D7DE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DE10-8AB4-4AE2-8A3D-11CD3E969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0558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26FB0F-4134-432B-908A-C49A349A1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556528-5910-4561-9997-0F33CEFE1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CA833-D6EF-4809-A69A-395ECD8D4E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10F33-445A-4024-8B0C-F0675070C876}" type="datetimeFigureOut">
              <a:rPr lang="en-IN" smtClean="0"/>
              <a:t>30-12-2021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1B5F9-0780-4B93-BEB5-8B96967A46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FDBA5-9B3C-494E-8312-972723B9E3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4DE10-8AB4-4AE2-8A3D-11CD3E969E2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1705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be.com/watch?v=GANUtrndL_U&amp;feature=shar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A1D40-F52E-4037-9805-C8854FA28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6765" y="1086678"/>
            <a:ext cx="9144000" cy="641453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AIR AND ATMOSPHERE</a:t>
            </a:r>
            <a:endParaRPr lang="en-IN" sz="3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F81F90-7E7B-417D-83E7-F91DAE072E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08313"/>
            <a:ext cx="9144000" cy="3737113"/>
          </a:xfrm>
        </p:spPr>
        <p:txBody>
          <a:bodyPr/>
          <a:lstStyle/>
          <a:p>
            <a:r>
              <a:rPr lang="en-US" b="1" dirty="0"/>
              <a:t>CLASS-VII</a:t>
            </a:r>
          </a:p>
          <a:p>
            <a:endParaRPr lang="en-US" b="1" dirty="0"/>
          </a:p>
          <a:p>
            <a:r>
              <a:rPr lang="en-US" b="1" dirty="0"/>
              <a:t>SUBJECT-CHEMISTRY</a:t>
            </a:r>
          </a:p>
          <a:p>
            <a:r>
              <a:rPr lang="en-US" b="1" dirty="0"/>
              <a:t>CHAPTER-07</a:t>
            </a:r>
          </a:p>
          <a:p>
            <a:endParaRPr lang="en-US" b="1" dirty="0"/>
          </a:p>
          <a:p>
            <a:r>
              <a:rPr lang="en-US" b="1" dirty="0"/>
              <a:t>RUSTING-ITS COMPARISON WITH BURNING, TEST FOR OXYGEN, USES OF OXYGEN AND OXYGEN CYCLE</a:t>
            </a:r>
          </a:p>
          <a:p>
            <a:r>
              <a:rPr lang="en-US" b="1" dirty="0"/>
              <a:t>PERIOD-8</a:t>
            </a:r>
            <a:endParaRPr lang="en-IN" b="1" dirty="0"/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55A2D82B-BD2B-46FE-A001-5DA2ED49DF1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605670"/>
            <a:ext cx="12192000" cy="125233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3F04569F-B6A8-49D6-B5DC-CB707BE5B1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4744" y="46383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7650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892A5-6722-41D6-BECE-63461C368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1148"/>
            <a:ext cx="10515600" cy="1258956"/>
          </a:xfrm>
        </p:spPr>
        <p:txBody>
          <a:bodyPr>
            <a:normAutofit/>
          </a:bodyPr>
          <a:lstStyle/>
          <a:p>
            <a:pPr algn="ctr"/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RENEWAL OF OXYGEN IN AIR (OXYGEN CYCLE)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49CEE-8AC0-4A46-997F-EA7DE712F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238461" cy="4813714"/>
          </a:xfrm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circulation of oxygen in a cyclic manner in the atmosphere is known as Oxygen Cycle.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Oxygen is released during photosynthesis and photolysis and is being used up during respiration and industrial combustion.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rate of oxygen is much faster than respiration , hence we say that “oxygen is a gift from plants to all living beings”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374D65-543F-4541-B806-B09352D52D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391" y="1921565"/>
            <a:ext cx="5234609" cy="493643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8E91D51C-B725-439F-9027-8D9CF0E14D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39" y="6626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2888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77088-F75B-4DBE-8D84-39F5931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1822"/>
            <a:ext cx="10515600" cy="638866"/>
          </a:xfrm>
        </p:spPr>
        <p:txBody>
          <a:bodyPr>
            <a:normAutofit fontScale="90000"/>
          </a:bodyPr>
          <a:lstStyle/>
          <a:p>
            <a:pPr algn="ctr"/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RELAESE OF OXYGEN DURING PHOTOSYNTHESIS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126BC-423A-4EBF-844D-1F0D7BB8C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8877"/>
            <a:ext cx="10515600" cy="4351338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6CO2 + 6H2O-----Chlorophyll/Sunlight-------------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C6H12O6 + 6O2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    (glucose)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3A4299-5C5D-4B19-8417-C61E7BD0C7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957" y="3021496"/>
            <a:ext cx="10933044" cy="3814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68B121E-77BE-44EA-93A2-ED47D15F52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996" y="19943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8891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9C8AE-747D-41DB-8473-3F72E4683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VIDEO TIME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91CA2B1-BCFD-47A5-8484-DA17069C67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287656" y="2211524"/>
            <a:ext cx="7298635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cs typeface="Arial" panose="020B0604020202020204" pitchFamily="34" charset="0"/>
                <a:hlinkClick r:id="rId2"/>
              </a:rPr>
              <a:t>https://youtube.com/watch?v=GANUtrndL_U&amp;feature=share</a:t>
            </a:r>
            <a:endParaRPr kumimoji="0" lang="en-US" altLang="en-US" sz="18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cs typeface="Arial" panose="020B0604020202020204" pitchFamily="34" charset="0"/>
              </a:rPr>
              <a:t> </a:t>
            </a:r>
            <a:endParaRPr kumimoji="0" lang="en-US" altLang="en-US" sz="18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4BC4EF9-9CE0-4979-9707-6E789FD2B6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39" y="26835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4569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90B80-8E30-436B-845A-EDB42A856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3426"/>
            <a:ext cx="10515600" cy="940904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A015F-4873-4A23-AEDC-EE711B436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8643"/>
            <a:ext cx="10515600" cy="3778320"/>
          </a:xfrm>
        </p:spPr>
        <p:txBody>
          <a:bodyPr>
            <a:normAutofit/>
          </a:bodyPr>
          <a:lstStyle/>
          <a:p>
            <a:r>
              <a:rPr lang="en-US" sz="2400" b="1" dirty="0"/>
              <a:t>Exercise-II  Q5 &amp; Q9</a:t>
            </a:r>
          </a:p>
          <a:p>
            <a:r>
              <a:rPr lang="en-US" sz="2400" b="1" dirty="0"/>
              <a:t>All MCQ</a:t>
            </a:r>
          </a:p>
          <a:p>
            <a:r>
              <a:rPr lang="en-US" sz="2400" b="1" dirty="0"/>
              <a:t>Define Rusting. Mention its chemical reaction.</a:t>
            </a:r>
          </a:p>
          <a:p>
            <a:r>
              <a:rPr lang="en-US" sz="2400" b="1" dirty="0"/>
              <a:t>Differentiate between Rusting and Burning.</a:t>
            </a:r>
          </a:p>
          <a:p>
            <a:r>
              <a:rPr lang="en-US" sz="2400" b="1" dirty="0"/>
              <a:t>Explain Oxygen cycle with a diagram.</a:t>
            </a:r>
          </a:p>
          <a:p>
            <a:r>
              <a:rPr lang="en-US" sz="2400" b="1" dirty="0"/>
              <a:t>Differentiate between Burning and Respiration.</a:t>
            </a:r>
          </a:p>
          <a:p>
            <a:endParaRPr lang="en-IN" sz="2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05541D1-0A20-46DE-8B27-80427BD4D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39" y="26835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791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85F39-EB20-43BB-ADFB-7A284729B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2275D-98E9-4379-9A71-9E9B7238ED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3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3000" b="1" dirty="0">
                <a:solidFill>
                  <a:srgbClr val="FF0000"/>
                </a:solidFill>
              </a:rPr>
              <a:t>ODM EDUCATIONAL GROUP</a:t>
            </a:r>
            <a:endParaRPr lang="en-IN" sz="3000" b="1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6D197B2-E6F5-4D3B-B7F7-5061EF0DF6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39" y="26835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5981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9882" y="1207431"/>
            <a:ext cx="9657522" cy="47346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500" dirty="0"/>
              <a:t>                                      </a:t>
            </a:r>
            <a:r>
              <a:rPr lang="en-US" sz="2500" b="1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400" b="1" dirty="0"/>
              <a:t>Students will be able to.</a:t>
            </a:r>
            <a:endParaRPr lang="en-US" sz="2400" b="1" dirty="0"/>
          </a:p>
          <a:p>
            <a:pPr lvl="0"/>
            <a:r>
              <a:rPr lang="en-IN" sz="2400" b="1" dirty="0"/>
              <a:t>Familiarize  with the process of rusting and its comparison with burning.</a:t>
            </a:r>
          </a:p>
          <a:p>
            <a:r>
              <a:rPr lang="en-IN" sz="2400" b="1" dirty="0"/>
              <a:t>Familiarize themselves with the process of oxygen cycle along with the test and uses of oxygen.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27704" y="4674704"/>
            <a:ext cx="2209800" cy="1905000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AC909F5-89D2-4012-BD96-3CC9747C8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6583" y="24516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258957"/>
            <a:ext cx="8382000" cy="4867207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500" b="1" dirty="0"/>
              <a:t>                                     </a:t>
            </a:r>
            <a:r>
              <a:rPr lang="en-IN" sz="2500" b="1" dirty="0">
                <a:solidFill>
                  <a:srgbClr val="FF0000"/>
                </a:solidFill>
              </a:rPr>
              <a:t>WARM UP QUESTIONS</a:t>
            </a:r>
          </a:p>
          <a:p>
            <a:pPr lvl="0"/>
            <a:r>
              <a:rPr lang="en-IN" sz="2400" b="1" dirty="0"/>
              <a:t> Why sometime articles made of iron get damaged?</a:t>
            </a:r>
            <a:endParaRPr lang="en-IN" sz="2400" b="1" dirty="0">
              <a:solidFill>
                <a:srgbClr val="FF0000"/>
              </a:solidFill>
            </a:endParaRPr>
          </a:p>
          <a:p>
            <a:pPr lvl="0"/>
            <a:r>
              <a:rPr lang="en-US" sz="2400" b="1" dirty="0"/>
              <a:t> Explain how oxygen is produced and maintained in the atmosphere?</a:t>
            </a:r>
          </a:p>
          <a:p>
            <a:pPr lvl="0"/>
            <a:r>
              <a:rPr lang="en-US" sz="2400" b="1" dirty="0"/>
              <a:t> Mention the way to identify the gas required for the survival of living organism.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1789729-9E66-40DF-A746-9BDCE5372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39" y="26835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D7469-724D-4DCE-AFC7-B617A7FB2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078"/>
            <a:ext cx="10515600" cy="1802296"/>
          </a:xfrm>
        </p:spPr>
        <p:txBody>
          <a:bodyPr>
            <a:normAutofit/>
          </a:bodyPr>
          <a:lstStyle/>
          <a:p>
            <a:pPr algn="ctr"/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RUSTING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D6D79-CCA6-49FF-8C1A-734D6BC5F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Rusting of iron is a special corrosion in which iron slowly reacts with moist air to produce a reddish-brown substance called as Rust.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Rust has the formula of Fe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xH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(Hydrated Ferric Oxide)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Rusting can be expressed in the form of chemical reaction as follows: -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Iron + Oxygen----------Moisture----------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Hydrated Ferric Oxide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Blip>
                <a:blip r:embed="rId2"/>
              </a:buBlip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4Fe + 3O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-------x.H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O--------------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2Fe2O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.XH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(Slow Process)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BAE9993-EFF8-45BE-B996-2009C7E3F4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39" y="26835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9046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ECECE-5071-45BF-98BD-C00415F69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3670"/>
            <a:ext cx="10515600" cy="954156"/>
          </a:xfrm>
        </p:spPr>
        <p:txBody>
          <a:bodyPr>
            <a:normAutofit fontScale="90000"/>
          </a:bodyPr>
          <a:lstStyle/>
          <a:p>
            <a:pPr algn="ctr"/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DIFFERENCE BETWEEN RUSTING AND BURNING(COMBUSTION)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7B52835-55DF-4EA3-821B-4B6F90B5F7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222156"/>
              </p:ext>
            </p:extLst>
          </p:nvPr>
        </p:nvGraphicFramePr>
        <p:xfrm>
          <a:off x="649357" y="1987827"/>
          <a:ext cx="10323443" cy="45050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02915">
                  <a:extLst>
                    <a:ext uri="{9D8B030D-6E8A-4147-A177-3AD203B41FA5}">
                      <a16:colId xmlns:a16="http://schemas.microsoft.com/office/drawing/2014/main" val="1623100926"/>
                    </a:ext>
                  </a:extLst>
                </a:gridCol>
                <a:gridCol w="6120528">
                  <a:extLst>
                    <a:ext uri="{9D8B030D-6E8A-4147-A177-3AD203B41FA5}">
                      <a16:colId xmlns:a16="http://schemas.microsoft.com/office/drawing/2014/main" val="3125291105"/>
                    </a:ext>
                  </a:extLst>
                </a:gridCol>
              </a:tblGrid>
              <a:tr h="7431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 dirty="0">
                          <a:effectLst/>
                        </a:rPr>
                        <a:t>Rusting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>
                          <a:effectLst/>
                        </a:rPr>
                        <a:t>Burning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37450162"/>
                  </a:ext>
                </a:extLst>
              </a:tr>
              <a:tr h="7431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 dirty="0">
                          <a:effectLst/>
                        </a:rPr>
                        <a:t>Slow Oxidation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 dirty="0">
                          <a:effectLst/>
                        </a:rPr>
                        <a:t>Fast Oxidation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4770439"/>
                  </a:ext>
                </a:extLst>
              </a:tr>
              <a:tr h="15325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 dirty="0">
                          <a:effectLst/>
                        </a:rPr>
                        <a:t>Small amount of heat is released without light.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 dirty="0">
                          <a:effectLst/>
                        </a:rPr>
                        <a:t>large amount of heat is released with light.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3173786"/>
                  </a:ext>
                </a:extLst>
              </a:tr>
              <a:tr h="7431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 dirty="0">
                          <a:effectLst/>
                        </a:rPr>
                        <a:t>Air and moisture are necessary 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>
                          <a:effectLst/>
                        </a:rPr>
                        <a:t>Only air is necessary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4624332"/>
                  </a:ext>
                </a:extLst>
              </a:tr>
              <a:tr h="7431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>
                          <a:effectLst/>
                        </a:rPr>
                        <a:t>Ignition is not required 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 dirty="0">
                          <a:effectLst/>
                        </a:rPr>
                        <a:t>Ignition is required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379646"/>
                  </a:ext>
                </a:extLst>
              </a:tr>
            </a:tbl>
          </a:graphicData>
        </a:graphic>
      </p:graphicFrame>
      <p:pic>
        <p:nvPicPr>
          <p:cNvPr id="9" name="Picture 2">
            <a:extLst>
              <a:ext uri="{FF2B5EF4-FFF2-40B4-BE49-F238E27FC236}">
                <a16:creationId xmlns:a16="http://schemas.microsoft.com/office/drawing/2014/main" id="{11EEEC43-B077-4168-874A-5E4B65C024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5963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8770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46D4E-998B-45AA-81F8-B2CB98E75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3463"/>
            <a:ext cx="10515600" cy="1583633"/>
          </a:xfrm>
        </p:spPr>
        <p:txBody>
          <a:bodyPr>
            <a:norm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</a:pPr>
            <a:r>
              <a:rPr lang="en-I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SIMILARITIES OF RUSTING AND COMBUSTION</a:t>
            </a:r>
            <a:br>
              <a:rPr lang="en-IN" sz="33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sz="33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159C6A0-8569-4FFB-9BFB-A4518665DB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5745403"/>
              </p:ext>
            </p:extLst>
          </p:nvPr>
        </p:nvGraphicFramePr>
        <p:xfrm>
          <a:off x="954156" y="1987825"/>
          <a:ext cx="9250018" cy="43467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25009">
                  <a:extLst>
                    <a:ext uri="{9D8B030D-6E8A-4147-A177-3AD203B41FA5}">
                      <a16:colId xmlns:a16="http://schemas.microsoft.com/office/drawing/2014/main" val="2354571354"/>
                    </a:ext>
                  </a:extLst>
                </a:gridCol>
                <a:gridCol w="4625009">
                  <a:extLst>
                    <a:ext uri="{9D8B030D-6E8A-4147-A177-3AD203B41FA5}">
                      <a16:colId xmlns:a16="http://schemas.microsoft.com/office/drawing/2014/main" val="1697737815"/>
                    </a:ext>
                  </a:extLst>
                </a:gridCol>
              </a:tblGrid>
              <a:tr h="144890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>
                          <a:effectLst/>
                        </a:rPr>
                        <a:t>Rusting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>
                          <a:effectLst/>
                        </a:rPr>
                        <a:t>Burning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93497"/>
                  </a:ext>
                </a:extLst>
              </a:tr>
              <a:tr h="144890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>
                          <a:effectLst/>
                        </a:rPr>
                        <a:t>Needs Oxygen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 dirty="0">
                          <a:effectLst/>
                        </a:rPr>
                        <a:t>Needs Oxygen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0170937"/>
                  </a:ext>
                </a:extLst>
              </a:tr>
              <a:tr h="144890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 dirty="0">
                          <a:effectLst/>
                        </a:rPr>
                        <a:t>Forms Oxides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 dirty="0">
                          <a:effectLst/>
                        </a:rPr>
                        <a:t>Forms Oxides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5270888"/>
                  </a:ext>
                </a:extLst>
              </a:tr>
            </a:tbl>
          </a:graphicData>
        </a:graphic>
      </p:graphicFrame>
      <p:pic>
        <p:nvPicPr>
          <p:cNvPr id="5" name="Picture 2">
            <a:extLst>
              <a:ext uri="{FF2B5EF4-FFF2-40B4-BE49-F238E27FC236}">
                <a16:creationId xmlns:a16="http://schemas.microsoft.com/office/drawing/2014/main" id="{1FE77F3B-A868-4E8E-AB4C-9010F5F70B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7530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4319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4182F-CEB5-4C64-A301-460005068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0661"/>
            <a:ext cx="10515600" cy="1470991"/>
          </a:xfrm>
        </p:spPr>
        <p:txBody>
          <a:bodyPr>
            <a:normAutofit/>
          </a:bodyPr>
          <a:lstStyle/>
          <a:p>
            <a:pPr algn="ctr"/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 FOR OXYGEN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A2C44-AAC7-4BF6-87D2-E78CDF8FF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26365"/>
            <a:ext cx="5933661" cy="4266510"/>
          </a:xfrm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Oxygen rekindles a glowing splinter indicating that it is a supporter of burning.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colourless oxygen is bought into the contact of colourless nitric oxide, brown coloured nitrogen dioxide is formed.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Wingdings" panose="05000000000000000000" pitchFamily="2" charset="2"/>
              <a:buChar char="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Alkaline pyrogallol solution turns brown when oxygen is passed through it.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C22FEF-7CB0-4D23-9ACB-FED827EB45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070" y="2358887"/>
            <a:ext cx="5671930" cy="449911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0EAB538B-F80D-498B-B183-F3E27D0641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39" y="26835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982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A4C47-94EF-4300-A1CB-C85268B2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1391"/>
            <a:ext cx="10515600" cy="1510748"/>
          </a:xfrm>
        </p:spPr>
        <p:txBody>
          <a:bodyPr/>
          <a:lstStyle/>
          <a:p>
            <a:pPr algn="ctr"/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USES OF OXYGEN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EA3C5-C5A7-4C2E-9AFB-922755FBA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6723"/>
          </a:xfrm>
        </p:spPr>
        <p:txBody>
          <a:bodyPr>
            <a:normAutofit fontScale="92500" lnSpcReduction="20000"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+mj-lt"/>
              <a:buAutoNum type="arabicPeriod"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RESPIRATION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+mj-lt"/>
              <a:buAutoNum type="arabicPeriod"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BURNING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+mj-lt"/>
              <a:buAutoNum type="arabicPeriod"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IN MEDICINES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Oxygen cylinders are provided to the patients.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Oxygen is a major constituent of carbogen (95% O2 and 5% CO2) that is given to the patients to stimulate natural breathing.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mixture of oxygen and nitrous oxide is used in dentistry as local anaesthesia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INDUSTRIAL USE.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welding and cutting of metals.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removing impurities.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chemical industries as an oxidising agent.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375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a propellant fuel in Space crafts (LOX-Liquid Oxygen)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53622AB-18E3-426D-95D0-4753C4F86B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39" y="26835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2372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B8D9C-C31C-448E-9622-707704372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6678"/>
            <a:ext cx="10515600" cy="1033670"/>
          </a:xfrm>
        </p:spPr>
        <p:txBody>
          <a:bodyPr>
            <a:normAutofit fontScale="90000"/>
          </a:bodyPr>
          <a:lstStyle/>
          <a:p>
            <a:pPr algn="ctr"/>
            <a:r>
              <a:rPr lang="en-IN" sz="3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DIFFERENCES BETWEEN BURNING AND RESPIRATION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30C3CE6-54D4-4EC1-9327-6534DF6324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0460371"/>
              </p:ext>
            </p:extLst>
          </p:nvPr>
        </p:nvGraphicFramePr>
        <p:xfrm>
          <a:off x="1152939" y="2372139"/>
          <a:ext cx="9753600" cy="40699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76800">
                  <a:extLst>
                    <a:ext uri="{9D8B030D-6E8A-4147-A177-3AD203B41FA5}">
                      <a16:colId xmlns:a16="http://schemas.microsoft.com/office/drawing/2014/main" val="152826793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1431909880"/>
                    </a:ext>
                  </a:extLst>
                </a:gridCol>
              </a:tblGrid>
              <a:tr h="6426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>
                          <a:effectLst/>
                        </a:rPr>
                        <a:t>Burning 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>
                          <a:effectLst/>
                        </a:rPr>
                        <a:t>Respiration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8953973"/>
                  </a:ext>
                </a:extLst>
              </a:tr>
              <a:tr h="6426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>
                          <a:effectLst/>
                        </a:rPr>
                        <a:t>Fast oxidation process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>
                          <a:effectLst/>
                        </a:rPr>
                        <a:t>slow oxidation process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3299182"/>
                  </a:ext>
                </a:extLst>
              </a:tr>
              <a:tr h="6426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>
                          <a:effectLst/>
                        </a:rPr>
                        <a:t>It occurs at high temperature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 dirty="0">
                          <a:effectLst/>
                        </a:rPr>
                        <a:t>It occurs at body temperature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5237280"/>
                  </a:ext>
                </a:extLst>
              </a:tr>
              <a:tr h="13253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>
                          <a:effectLst/>
                        </a:rPr>
                        <a:t>Large amount of heat is released in the form of heat and light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>
                          <a:effectLst/>
                        </a:rPr>
                        <a:t>Small amount of heat is released in the form of heat and light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9708028"/>
                  </a:ext>
                </a:extLst>
              </a:tr>
              <a:tr h="6426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>
                          <a:effectLst/>
                        </a:rPr>
                        <a:t>Artificial process and needs initiation</a:t>
                      </a:r>
                      <a:endParaRPr lang="en-IN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75"/>
                        </a:spcAft>
                      </a:pPr>
                      <a:r>
                        <a:rPr lang="en-IN" sz="2400" dirty="0">
                          <a:effectLst/>
                        </a:rPr>
                        <a:t>Natural process and do not need initiation</a:t>
                      </a:r>
                      <a:endParaRPr lang="en-IN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1237623"/>
                  </a:ext>
                </a:extLst>
              </a:tr>
            </a:tbl>
          </a:graphicData>
        </a:graphic>
      </p:graphicFrame>
      <p:pic>
        <p:nvPicPr>
          <p:cNvPr id="5" name="Picture 2">
            <a:extLst>
              <a:ext uri="{FF2B5EF4-FFF2-40B4-BE49-F238E27FC236}">
                <a16:creationId xmlns:a16="http://schemas.microsoft.com/office/drawing/2014/main" id="{73DAF8FF-938B-4228-91DE-DCEE718D38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996" y="137571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547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605</Words>
  <Application>Microsoft Office PowerPoint</Application>
  <PresentationFormat>Widescreen</PresentationFormat>
  <Paragraphs>92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Wingdings</vt:lpstr>
      <vt:lpstr>Office Theme</vt:lpstr>
      <vt:lpstr>AIR AND ATMOSPHERE</vt:lpstr>
      <vt:lpstr>PowerPoint Presentation</vt:lpstr>
      <vt:lpstr>PowerPoint Presentation</vt:lpstr>
      <vt:lpstr>RUSTING </vt:lpstr>
      <vt:lpstr>DIFFERENCE BETWEEN RUSTING AND BURNING(COMBUSTION) </vt:lpstr>
      <vt:lpstr>  SIMILARITIES OF RUSTING AND COMBUSTION </vt:lpstr>
      <vt:lpstr>TEST FOR OXYGEN </vt:lpstr>
      <vt:lpstr>USES OF OXYGEN </vt:lpstr>
      <vt:lpstr>DIFFERENCES BETWEEN BURNING AND RESPIRATION </vt:lpstr>
      <vt:lpstr>RENEWAL OF OXYGEN IN AIR (OXYGEN CYCLE) </vt:lpstr>
      <vt:lpstr>RELAESE OF OXYGEN DURING PHOTOSYNTHESIS </vt:lpstr>
      <vt:lpstr>VIDEO TIME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 AND ATMOSPHERE</dc:title>
  <dc:creator>Pradeep Pati</dc:creator>
  <cp:lastModifiedBy>Pradeep Pati</cp:lastModifiedBy>
  <cp:revision>2</cp:revision>
  <dcterms:created xsi:type="dcterms:W3CDTF">2021-12-28T08:37:26Z</dcterms:created>
  <dcterms:modified xsi:type="dcterms:W3CDTF">2021-12-30T10:35:13Z</dcterms:modified>
</cp:coreProperties>
</file>