
<file path=[Content_Types].xml><?xml version="1.0" encoding="utf-8"?>
<Types xmlns="http://schemas.openxmlformats.org/package/2006/content-types">
  <Default ContentType="image/jpeg" Extension="jpg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comments+xml" PartName="/ppt/comments/comment1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binary" PartName="/ppt/metadata"/>
  <Override ContentType="application/vnd.openxmlformats-officedocument.presentationml.notesMaster+xml" PartName="/ppt/notesMasters/notesMaster1.xml"/>
  <Override ContentType="application/vnd.openxmlformats-officedocument.presentationml.commentAuthors+xml" PartName="/ppt/commentAuthors.xml"/>
  <Override ContentType="application/vnd.openxmlformats-officedocument.presentationml.presProps+xml" PartName="/ppt/presProps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48" r:id="rId5"/>
  </p:sldMasterIdLst>
  <p:notesMasterIdLst>
    <p:notesMasterId r:id="rId6"/>
  </p:notes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65" r:id="rId16"/>
    <p:sldId id="266" r:id="rId17"/>
    <p:sldId id="267" r:id="rId18"/>
    <p:sldId id="268" r:id="rId19"/>
    <p:sldId id="269" r:id="rId20"/>
    <p:sldId id="270" r:id="rId21"/>
    <p:sldId id="271" r:id="rId22"/>
    <p:sldId id="272" r:id="rId23"/>
    <p:sldId id="273" r:id="rId24"/>
    <p:sldId id="274" r:id="rId25"/>
  </p:sldIdLst>
  <p:sldSz cy="5143500" cx="9144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1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http://customooxmlschemas.google.com/">
      <go:slidesCustomData xmlns:go="http://customooxmlschemas.google.com/" r:id="rId26" roundtripDataSignature="AMtx7miRb5y7xWm+XwlCzKJbbUQ8e7ENng==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mAuthor clrIdx="0" id="0" initials="" lastIdx="2" name=""/>
</p:cmAuthorLst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1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4.xml"/><Relationship Id="rId22" Type="http://schemas.openxmlformats.org/officeDocument/2006/relationships/slide" Target="slides/slide16.xml"/><Relationship Id="rId21" Type="http://schemas.openxmlformats.org/officeDocument/2006/relationships/slide" Target="slides/slide15.xml"/><Relationship Id="rId24" Type="http://schemas.openxmlformats.org/officeDocument/2006/relationships/slide" Target="slides/slide18.xml"/><Relationship Id="rId23" Type="http://schemas.openxmlformats.org/officeDocument/2006/relationships/slide" Target="slides/slide17.xml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commentAuthors" Target="commentAuthors.xml"/><Relationship Id="rId9" Type="http://schemas.openxmlformats.org/officeDocument/2006/relationships/slide" Target="slides/slide3.xml"/><Relationship Id="rId26" Type="http://customschemas.google.com/relationships/presentationmetadata" Target="metadata"/><Relationship Id="rId25" Type="http://schemas.openxmlformats.org/officeDocument/2006/relationships/slide" Target="slides/slide19.xml"/><Relationship Id="rId5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7" Type="http://schemas.openxmlformats.org/officeDocument/2006/relationships/slide" Target="slides/slide1.xml"/><Relationship Id="rId8" Type="http://schemas.openxmlformats.org/officeDocument/2006/relationships/slide" Target="slides/slide2.xml"/><Relationship Id="rId11" Type="http://schemas.openxmlformats.org/officeDocument/2006/relationships/slide" Target="slides/slide5.xml"/><Relationship Id="rId10" Type="http://schemas.openxmlformats.org/officeDocument/2006/relationships/slide" Target="slides/slide4.xml"/><Relationship Id="rId13" Type="http://schemas.openxmlformats.org/officeDocument/2006/relationships/slide" Target="slides/slide7.xml"/><Relationship Id="rId12" Type="http://schemas.openxmlformats.org/officeDocument/2006/relationships/slide" Target="slides/slide6.xml"/><Relationship Id="rId15" Type="http://schemas.openxmlformats.org/officeDocument/2006/relationships/slide" Target="slides/slide9.xml"/><Relationship Id="rId14" Type="http://schemas.openxmlformats.org/officeDocument/2006/relationships/slide" Target="slides/slide8.xml"/><Relationship Id="rId17" Type="http://schemas.openxmlformats.org/officeDocument/2006/relationships/slide" Target="slides/slide11.xml"/><Relationship Id="rId16" Type="http://schemas.openxmlformats.org/officeDocument/2006/relationships/slide" Target="slides/slide10.xml"/><Relationship Id="rId19" Type="http://schemas.openxmlformats.org/officeDocument/2006/relationships/slide" Target="slides/slide13.xml"/><Relationship Id="rId18" Type="http://schemas.openxmlformats.org/officeDocument/2006/relationships/slide" Target="slides/slide12.xml"/></Relationships>
</file>

<file path=ppt/comments/comment1.xml><?xml version="1.0" encoding="utf-8"?>
<p:cm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m authorId="0" idx="1" dt="2020-06-17T16:36:04.724">
    <p:pos x="6000" y="0"/>
    <p:text>1. The logo in the centre looks bad. take it to TOP-LEFT
2. Where in ODM E Group Logo, here? 
3. What about, Closing Slide? 
Similar changes, pending in Kids World PPT as well +amanrouniyar@odmegroup.org
_Assigned to you_
-Swoyan Satyendu</p:text>
    <p:extLst>
      <p:ext uri="{C676402C-5697-4E1C-873F-D02D1690AC5C}">
        <p15:threadingInfo timeZoneBias="0"/>
      </p:ext>
      <p:ext uri="http://customooxmlschemas.google.com/">
        <go:slidesCustomData xmlns:go="http://customooxmlschemas.google.com/" commentPostId="AAAAgjSTpEo"/>
      </p:ext>
    </p:extLst>
  </p:cm>
  <p:cm authorId="0" idx="2" dt="2020-06-17T16:36:04.720">
    <p:pos x="6000" y="100"/>
    <p:text>+amanrouniyar@odmegroup.org How come the website here is ODM Egroup and not ODM PS?
_Assigned to you_
-Swoyan Satyendu</p:text>
    <p:extLst>
      <p:ext uri="{C676402C-5697-4E1C-873F-D02D1690AC5C}">
        <p15:threadingInfo timeZoneBias="0"/>
      </p:ext>
      <p:ext uri="http://customooxmlschemas.google.com/">
        <go:slidesCustomData xmlns:go="http://customooxmlschemas.google.com/" commentPostId="AAAAgjSTpEs"/>
      </p:ext>
    </p:extLst>
  </p:cm>
</p:cmLst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idx="2" type="hdr"/>
          </p:nvPr>
        </p:nvSpPr>
        <p:spPr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7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7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7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7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7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7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7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7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" name="Google Shape;4;n"/>
          <p:cNvSpPr txBox="1"/>
          <p:nvPr>
            <p:ph idx="10" type="dt"/>
          </p:nvPr>
        </p:nvSpPr>
        <p:spPr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7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7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7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7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7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7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7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7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" name="Google Shape;5;n"/>
          <p:cNvSpPr/>
          <p:nvPr>
            <p:ph idx="3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" name="Google Shape;6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" name="Google Shape;7;n"/>
          <p:cNvSpPr txBox="1"/>
          <p:nvPr>
            <p:ph idx="11" type="ftr"/>
          </p:nvPr>
        </p:nvSpPr>
        <p:spPr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7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7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7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7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7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7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7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7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n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en-GB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8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2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90" name="Google Shape;90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6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p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8" name="Google Shape;178;p12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5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p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7" name="Google Shape;187;p13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4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p1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6" name="Google Shape;196;p14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3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Google Shape;204;p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5" name="Google Shape;205;p15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Google Shape;212;p1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3" name="Google Shape;213;p16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9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Google Shape;220;p1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1" name="Google Shape;221;p17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4" name="Shape 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Google Shape;235;p1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6" name="Google Shape;236;p18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1" name="Shape 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" name="Google Shape;242;p1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3" name="Google Shape;243;p19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8" name="Shape 2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" name="Google Shape;249;p2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0" name="Google Shape;250;p20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6" name="Shape 2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" name="Google Shape;257;p21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58" name="Google Shape;258;p2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6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8" name="Google Shape;98;p4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6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8" name="Google Shape;108;p5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5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7" name="Google Shape;117;p6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2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4" name="Google Shape;124;p7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9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1" name="Google Shape;131;p8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8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p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0" name="Google Shape;140;p9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7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p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9" name="Google Shape;149;p10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5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p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7" name="Google Shape;157;p11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23"/>
          <p:cNvSpPr txBox="1"/>
          <p:nvPr>
            <p:ph type="ctrTitle"/>
          </p:nvPr>
        </p:nvSpPr>
        <p:spPr>
          <a:xfrm>
            <a:off x="685800" y="1597822"/>
            <a:ext cx="7772400" cy="1102520"/>
          </a:xfrm>
          <a:prstGeom prst="rect">
            <a:avLst/>
          </a:prstGeom>
          <a:noFill/>
          <a:ln>
            <a:noFill/>
          </a:ln>
        </p:spPr>
        <p:txBody>
          <a:bodyPr anchorCtr="0" anchor="ctr" bIns="44625" lIns="89275" spcFirstLastPara="1" rIns="89275" wrap="square" tIns="446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" name="Google Shape;17;p23"/>
          <p:cNvSpPr txBox="1"/>
          <p:nvPr>
            <p:ph idx="1" type="subTitle"/>
          </p:nvPr>
        </p:nvSpPr>
        <p:spPr>
          <a:xfrm>
            <a:off x="1371600" y="2914650"/>
            <a:ext cx="6400800" cy="1314450"/>
          </a:xfrm>
          <a:prstGeom prst="rect">
            <a:avLst/>
          </a:prstGeom>
          <a:noFill/>
          <a:ln>
            <a:noFill/>
          </a:ln>
        </p:spPr>
        <p:txBody>
          <a:bodyPr anchorCtr="0" anchor="t" bIns="44625" lIns="89275" spcFirstLastPara="1" rIns="89275" wrap="square" tIns="44625">
            <a:normAutofit/>
          </a:bodyPr>
          <a:lstStyle>
            <a:lvl1pPr lvl="0" algn="ctr">
              <a:spcBef>
                <a:spcPts val="620"/>
              </a:spcBef>
              <a:spcAft>
                <a:spcPts val="0"/>
              </a:spcAft>
              <a:buClr>
                <a:srgbClr val="888888"/>
              </a:buClr>
              <a:buSzPts val="3100"/>
              <a:buNone/>
              <a:defRPr>
                <a:solidFill>
                  <a:srgbClr val="888888"/>
                </a:solidFill>
              </a:defRPr>
            </a:lvl1pPr>
            <a:lvl2pPr lvl="1" algn="ctr"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None/>
              <a:defRPr>
                <a:solidFill>
                  <a:srgbClr val="888888"/>
                </a:solidFill>
              </a:defRPr>
            </a:lvl2pPr>
            <a:lvl3pPr lvl="2" algn="ctr">
              <a:spcBef>
                <a:spcPts val="460"/>
              </a:spcBef>
              <a:spcAft>
                <a:spcPts val="0"/>
              </a:spcAft>
              <a:buClr>
                <a:srgbClr val="888888"/>
              </a:buClr>
              <a:buSzPts val="2300"/>
              <a:buNone/>
              <a:defRPr>
                <a:solidFill>
                  <a:srgbClr val="888888"/>
                </a:solidFill>
              </a:defRPr>
            </a:lvl3pPr>
            <a:lvl4pPr lvl="3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4pPr>
            <a:lvl5pPr lvl="4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5pPr>
            <a:lvl6pPr lvl="5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6pPr>
            <a:lvl7pPr lvl="6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7pPr>
            <a:lvl8pPr lvl="7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8pPr>
            <a:lvl9pPr lvl="8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18" name="Google Shape;18;p23"/>
          <p:cNvSpPr txBox="1"/>
          <p:nvPr>
            <p:ph idx="10" type="dt"/>
          </p:nvPr>
        </p:nvSpPr>
        <p:spPr>
          <a:xfrm>
            <a:off x="457200" y="4767267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4625" lIns="89275" spcFirstLastPara="1" rIns="89275" wrap="square" tIns="44625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" name="Google Shape;19;p23"/>
          <p:cNvSpPr txBox="1"/>
          <p:nvPr>
            <p:ph idx="11" type="ftr"/>
          </p:nvPr>
        </p:nvSpPr>
        <p:spPr>
          <a:xfrm>
            <a:off x="3124200" y="4767267"/>
            <a:ext cx="2895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4625" lIns="89275" spcFirstLastPara="1" rIns="89275" wrap="square" tIns="446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" name="Google Shape;20;p23"/>
          <p:cNvSpPr txBox="1"/>
          <p:nvPr>
            <p:ph idx="12" type="sldNum"/>
          </p:nvPr>
        </p:nvSpPr>
        <p:spPr>
          <a:xfrm>
            <a:off x="6553200" y="4767267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4625" lIns="89275" spcFirstLastPara="1" rIns="89275" wrap="square" tIns="44625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icture with Caption" type="picTx">
  <p:cSld name="PICTURE_WITH_CAPTION_TEXT">
    <p:spTree>
      <p:nvGrpSpPr>
        <p:cNvPr id="69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32"/>
          <p:cNvSpPr txBox="1"/>
          <p:nvPr>
            <p:ph type="title"/>
          </p:nvPr>
        </p:nvSpPr>
        <p:spPr>
          <a:xfrm>
            <a:off x="1792288" y="3600454"/>
            <a:ext cx="5486400" cy="425054"/>
          </a:xfrm>
          <a:prstGeom prst="rect">
            <a:avLst/>
          </a:prstGeom>
          <a:noFill/>
          <a:ln>
            <a:noFill/>
          </a:ln>
        </p:spPr>
        <p:txBody>
          <a:bodyPr anchorCtr="0" anchor="b" bIns="44625" lIns="89275" spcFirstLastPara="1" rIns="89275" wrap="square" tIns="44625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b="1" sz="2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1" name="Google Shape;71;p32"/>
          <p:cNvSpPr/>
          <p:nvPr>
            <p:ph idx="2" type="pic"/>
          </p:nvPr>
        </p:nvSpPr>
        <p:spPr>
          <a:xfrm>
            <a:off x="1792288" y="459583"/>
            <a:ext cx="5486400" cy="3086100"/>
          </a:xfrm>
          <a:prstGeom prst="rect">
            <a:avLst/>
          </a:prstGeom>
          <a:noFill/>
          <a:ln>
            <a:noFill/>
          </a:ln>
        </p:spPr>
      </p:sp>
      <p:sp>
        <p:nvSpPr>
          <p:cNvPr id="72" name="Google Shape;72;p32"/>
          <p:cNvSpPr txBox="1"/>
          <p:nvPr>
            <p:ph idx="1" type="body"/>
          </p:nvPr>
        </p:nvSpPr>
        <p:spPr>
          <a:xfrm>
            <a:off x="1792288" y="4025514"/>
            <a:ext cx="5486400" cy="603647"/>
          </a:xfrm>
          <a:prstGeom prst="rect">
            <a:avLst/>
          </a:prstGeom>
          <a:noFill/>
          <a:ln>
            <a:noFill/>
          </a:ln>
        </p:spPr>
        <p:txBody>
          <a:bodyPr anchorCtr="0" anchor="t" bIns="44625" lIns="89275" spcFirstLastPara="1" rIns="89275" wrap="square" tIns="44625">
            <a:normAutofit/>
          </a:bodyPr>
          <a:lstStyle>
            <a:lvl1pPr indent="-228600" lvl="0" marL="4572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indent="-228600" lvl="1" marL="914400" algn="l">
              <a:spcBef>
                <a:spcPts val="260"/>
              </a:spcBef>
              <a:spcAft>
                <a:spcPts val="0"/>
              </a:spcAft>
              <a:buClr>
                <a:schemeClr val="dk1"/>
              </a:buClr>
              <a:buSzPts val="1300"/>
              <a:buNone/>
              <a:defRPr sz="1300"/>
            </a:lvl2pPr>
            <a:lvl3pPr indent="-228600" lvl="2" marL="1371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3pPr>
            <a:lvl4pPr indent="-228600" lvl="3" marL="1828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indent="-228600" lvl="4" marL="22860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indent="-228600" lvl="5" marL="27432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indent="-228600" lvl="6" marL="32004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indent="-228600" lvl="7" marL="3657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indent="-228600" lvl="8" marL="4114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/>
        </p:txBody>
      </p:sp>
      <p:sp>
        <p:nvSpPr>
          <p:cNvPr id="73" name="Google Shape;73;p32"/>
          <p:cNvSpPr txBox="1"/>
          <p:nvPr>
            <p:ph idx="10" type="dt"/>
          </p:nvPr>
        </p:nvSpPr>
        <p:spPr>
          <a:xfrm>
            <a:off x="457200" y="4767267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4625" lIns="89275" spcFirstLastPara="1" rIns="89275" wrap="square" tIns="44625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4" name="Google Shape;74;p32"/>
          <p:cNvSpPr txBox="1"/>
          <p:nvPr>
            <p:ph idx="11" type="ftr"/>
          </p:nvPr>
        </p:nvSpPr>
        <p:spPr>
          <a:xfrm>
            <a:off x="3124200" y="4767267"/>
            <a:ext cx="2895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4625" lIns="89275" spcFirstLastPara="1" rIns="89275" wrap="square" tIns="446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5" name="Google Shape;75;p32"/>
          <p:cNvSpPr txBox="1"/>
          <p:nvPr>
            <p:ph idx="12" type="sldNum"/>
          </p:nvPr>
        </p:nvSpPr>
        <p:spPr>
          <a:xfrm>
            <a:off x="6553200" y="4767267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4625" lIns="89275" spcFirstLastPara="1" rIns="89275" wrap="square" tIns="44625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Vertical Text" type="vertTx">
  <p:cSld name="VERTICAL_TEXT">
    <p:spTree>
      <p:nvGrpSpPr>
        <p:cNvPr id="76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33"/>
          <p:cNvSpPr txBox="1"/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anchorCtr="0" anchor="ctr" bIns="44625" lIns="89275" spcFirstLastPara="1" rIns="89275" wrap="square" tIns="446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8" name="Google Shape;78;p33"/>
          <p:cNvSpPr txBox="1"/>
          <p:nvPr>
            <p:ph idx="1" type="body"/>
          </p:nvPr>
        </p:nvSpPr>
        <p:spPr>
          <a:xfrm rot="5400000">
            <a:off x="2874764" y="-1217410"/>
            <a:ext cx="3394472" cy="8229600"/>
          </a:xfrm>
          <a:prstGeom prst="rect">
            <a:avLst/>
          </a:prstGeom>
          <a:noFill/>
          <a:ln>
            <a:noFill/>
          </a:ln>
        </p:spPr>
        <p:txBody>
          <a:bodyPr anchorCtr="0" anchor="t" bIns="44625" lIns="89275" spcFirstLastPara="1" rIns="89275" wrap="square" tIns="44625">
            <a:norm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9" name="Google Shape;79;p33"/>
          <p:cNvSpPr txBox="1"/>
          <p:nvPr>
            <p:ph idx="10" type="dt"/>
          </p:nvPr>
        </p:nvSpPr>
        <p:spPr>
          <a:xfrm>
            <a:off x="457200" y="4767267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4625" lIns="89275" spcFirstLastPara="1" rIns="89275" wrap="square" tIns="44625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0" name="Google Shape;80;p33"/>
          <p:cNvSpPr txBox="1"/>
          <p:nvPr>
            <p:ph idx="11" type="ftr"/>
          </p:nvPr>
        </p:nvSpPr>
        <p:spPr>
          <a:xfrm>
            <a:off x="3124200" y="4767267"/>
            <a:ext cx="2895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4625" lIns="89275" spcFirstLastPara="1" rIns="89275" wrap="square" tIns="446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1" name="Google Shape;81;p33"/>
          <p:cNvSpPr txBox="1"/>
          <p:nvPr>
            <p:ph idx="12" type="sldNum"/>
          </p:nvPr>
        </p:nvSpPr>
        <p:spPr>
          <a:xfrm>
            <a:off x="6553200" y="4767267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4625" lIns="89275" spcFirstLastPara="1" rIns="89275" wrap="square" tIns="44625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tical Title and Text" type="vertTitleAndTx">
  <p:cSld name="VERTICAL_TITLE_AND_VERTICAL_TEXT">
    <p:spTree>
      <p:nvGrpSpPr>
        <p:cNvPr id="82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34"/>
          <p:cNvSpPr txBox="1"/>
          <p:nvPr>
            <p:ph type="title"/>
          </p:nvPr>
        </p:nvSpPr>
        <p:spPr>
          <a:xfrm rot="5400000">
            <a:off x="5463778" y="1371605"/>
            <a:ext cx="4388644" cy="205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4625" lIns="89275" spcFirstLastPara="1" rIns="89275" wrap="square" tIns="446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4" name="Google Shape;84;p34"/>
          <p:cNvSpPr txBox="1"/>
          <p:nvPr>
            <p:ph idx="1" type="body"/>
          </p:nvPr>
        </p:nvSpPr>
        <p:spPr>
          <a:xfrm rot="5400000">
            <a:off x="1272778" y="-609595"/>
            <a:ext cx="4388644" cy="6019800"/>
          </a:xfrm>
          <a:prstGeom prst="rect">
            <a:avLst/>
          </a:prstGeom>
          <a:noFill/>
          <a:ln>
            <a:noFill/>
          </a:ln>
        </p:spPr>
        <p:txBody>
          <a:bodyPr anchorCtr="0" anchor="t" bIns="44625" lIns="89275" spcFirstLastPara="1" rIns="89275" wrap="square" tIns="44625">
            <a:norm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5" name="Google Shape;85;p34"/>
          <p:cNvSpPr txBox="1"/>
          <p:nvPr>
            <p:ph idx="10" type="dt"/>
          </p:nvPr>
        </p:nvSpPr>
        <p:spPr>
          <a:xfrm>
            <a:off x="457200" y="4767267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4625" lIns="89275" spcFirstLastPara="1" rIns="89275" wrap="square" tIns="44625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6" name="Google Shape;86;p34"/>
          <p:cNvSpPr txBox="1"/>
          <p:nvPr>
            <p:ph idx="11" type="ftr"/>
          </p:nvPr>
        </p:nvSpPr>
        <p:spPr>
          <a:xfrm>
            <a:off x="3124200" y="4767267"/>
            <a:ext cx="2895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4625" lIns="89275" spcFirstLastPara="1" rIns="89275" wrap="square" tIns="446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7" name="Google Shape;87;p34"/>
          <p:cNvSpPr txBox="1"/>
          <p:nvPr>
            <p:ph idx="12" type="sldNum"/>
          </p:nvPr>
        </p:nvSpPr>
        <p:spPr>
          <a:xfrm>
            <a:off x="6553200" y="4767267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4625" lIns="89275" spcFirstLastPara="1" rIns="89275" wrap="square" tIns="44625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24"/>
          <p:cNvSpPr txBox="1"/>
          <p:nvPr>
            <p:ph type="title"/>
          </p:nvPr>
        </p:nvSpPr>
        <p:spPr>
          <a:xfrm>
            <a:off x="722313" y="3305179"/>
            <a:ext cx="7772400" cy="1021556"/>
          </a:xfrm>
          <a:prstGeom prst="rect">
            <a:avLst/>
          </a:prstGeom>
          <a:noFill/>
          <a:ln>
            <a:noFill/>
          </a:ln>
        </p:spPr>
        <p:txBody>
          <a:bodyPr anchorCtr="0" anchor="t" bIns="44625" lIns="89275" spcFirstLastPara="1" rIns="89275" wrap="square" tIns="44625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900"/>
              <a:buFont typeface="Calibri"/>
              <a:buNone/>
              <a:defRPr b="1" sz="3900" cap="none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3" name="Google Shape;23;p24"/>
          <p:cNvSpPr txBox="1"/>
          <p:nvPr>
            <p:ph idx="1" type="body"/>
          </p:nvPr>
        </p:nvSpPr>
        <p:spPr>
          <a:xfrm>
            <a:off x="722313" y="2180038"/>
            <a:ext cx="7772400" cy="1125140"/>
          </a:xfrm>
          <a:prstGeom prst="rect">
            <a:avLst/>
          </a:prstGeom>
          <a:noFill/>
          <a:ln>
            <a:noFill/>
          </a:ln>
        </p:spPr>
        <p:txBody>
          <a:bodyPr anchorCtr="0" anchor="b" bIns="44625" lIns="89275" spcFirstLastPara="1" rIns="89275" wrap="square" tIns="44625">
            <a:normAutofit/>
          </a:bodyPr>
          <a:lstStyle>
            <a:lvl1pPr indent="-228600" lvl="0" marL="457200" algn="l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1pPr>
            <a:lvl2pPr indent="-228600" lvl="1" marL="914400" algn="l">
              <a:spcBef>
                <a:spcPts val="340"/>
              </a:spcBef>
              <a:spcAft>
                <a:spcPts val="0"/>
              </a:spcAft>
              <a:buClr>
                <a:srgbClr val="888888"/>
              </a:buClr>
              <a:buSzPts val="1700"/>
              <a:buNone/>
              <a:defRPr sz="1700">
                <a:solidFill>
                  <a:srgbClr val="888888"/>
                </a:solidFill>
              </a:defRPr>
            </a:lvl2pPr>
            <a:lvl3pPr indent="-228600" lvl="2" marL="1371600" algn="l">
              <a:spcBef>
                <a:spcPts val="300"/>
              </a:spcBef>
              <a:spcAft>
                <a:spcPts val="0"/>
              </a:spcAft>
              <a:buClr>
                <a:srgbClr val="888888"/>
              </a:buClr>
              <a:buSzPts val="1500"/>
              <a:buNone/>
              <a:defRPr sz="1500">
                <a:solidFill>
                  <a:srgbClr val="888888"/>
                </a:solidFill>
              </a:defRPr>
            </a:lvl3pPr>
            <a:lvl4pPr indent="-228600" lvl="3" marL="18288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indent="-228600" lvl="4" marL="22860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indent="-228600" lvl="5" marL="27432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indent="-228600" lvl="6" marL="32004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indent="-228600" lvl="7" marL="3657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indent="-228600" lvl="8" marL="41148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24" name="Google Shape;24;p24"/>
          <p:cNvSpPr txBox="1"/>
          <p:nvPr>
            <p:ph idx="10" type="dt"/>
          </p:nvPr>
        </p:nvSpPr>
        <p:spPr>
          <a:xfrm>
            <a:off x="457200" y="4767267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4625" lIns="89275" spcFirstLastPara="1" rIns="89275" wrap="square" tIns="44625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" name="Google Shape;25;p24"/>
          <p:cNvSpPr txBox="1"/>
          <p:nvPr>
            <p:ph idx="11" type="ftr"/>
          </p:nvPr>
        </p:nvSpPr>
        <p:spPr>
          <a:xfrm>
            <a:off x="3124200" y="4767267"/>
            <a:ext cx="2895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4625" lIns="89275" spcFirstLastPara="1" rIns="89275" wrap="square" tIns="446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6" name="Google Shape;26;p24"/>
          <p:cNvSpPr txBox="1"/>
          <p:nvPr>
            <p:ph idx="12" type="sldNum"/>
          </p:nvPr>
        </p:nvSpPr>
        <p:spPr>
          <a:xfrm>
            <a:off x="6553200" y="4767267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4625" lIns="89275" spcFirstLastPara="1" rIns="89275" wrap="square" tIns="44625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7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25"/>
          <p:cNvSpPr txBox="1"/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anchorCtr="0" anchor="ctr" bIns="44625" lIns="89275" spcFirstLastPara="1" rIns="89275" wrap="square" tIns="446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9" name="Google Shape;29;p25"/>
          <p:cNvSpPr txBox="1"/>
          <p:nvPr>
            <p:ph idx="10" type="dt"/>
          </p:nvPr>
        </p:nvSpPr>
        <p:spPr>
          <a:xfrm>
            <a:off x="457200" y="4767267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4625" lIns="89275" spcFirstLastPara="1" rIns="89275" wrap="square" tIns="44625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0" name="Google Shape;30;p25"/>
          <p:cNvSpPr txBox="1"/>
          <p:nvPr>
            <p:ph idx="11" type="ftr"/>
          </p:nvPr>
        </p:nvSpPr>
        <p:spPr>
          <a:xfrm>
            <a:off x="3124200" y="4767267"/>
            <a:ext cx="2895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4625" lIns="89275" spcFirstLastPara="1" rIns="89275" wrap="square" tIns="446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1" name="Google Shape;31;p25"/>
          <p:cNvSpPr txBox="1"/>
          <p:nvPr>
            <p:ph idx="12" type="sldNum"/>
          </p:nvPr>
        </p:nvSpPr>
        <p:spPr>
          <a:xfrm>
            <a:off x="6553200" y="4767267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4625" lIns="89275" spcFirstLastPara="1" rIns="89275" wrap="square" tIns="44625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26"/>
          <p:cNvSpPr txBox="1"/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anchorCtr="0" anchor="ctr" bIns="44625" lIns="89275" spcFirstLastPara="1" rIns="89275" wrap="square" tIns="446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4" name="Google Shape;34;p26"/>
          <p:cNvSpPr txBox="1"/>
          <p:nvPr>
            <p:ph idx="1" type="body"/>
          </p:nvPr>
        </p:nvSpPr>
        <p:spPr>
          <a:xfrm>
            <a:off x="457200" y="1200154"/>
            <a:ext cx="8229600" cy="3394472"/>
          </a:xfrm>
          <a:prstGeom prst="rect">
            <a:avLst/>
          </a:prstGeom>
          <a:noFill/>
          <a:ln>
            <a:noFill/>
          </a:ln>
        </p:spPr>
        <p:txBody>
          <a:bodyPr anchorCtr="0" anchor="t" bIns="44625" lIns="89275" spcFirstLastPara="1" rIns="89275" wrap="square" tIns="44625">
            <a:norm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5" name="Google Shape;35;p26"/>
          <p:cNvSpPr txBox="1"/>
          <p:nvPr>
            <p:ph idx="10" type="dt"/>
          </p:nvPr>
        </p:nvSpPr>
        <p:spPr>
          <a:xfrm>
            <a:off x="457200" y="4767267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4625" lIns="89275" spcFirstLastPara="1" rIns="89275" wrap="square" tIns="44625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6" name="Google Shape;36;p26"/>
          <p:cNvSpPr txBox="1"/>
          <p:nvPr>
            <p:ph idx="11" type="ftr"/>
          </p:nvPr>
        </p:nvSpPr>
        <p:spPr>
          <a:xfrm>
            <a:off x="3124200" y="4767267"/>
            <a:ext cx="2895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4625" lIns="89275" spcFirstLastPara="1" rIns="89275" wrap="square" tIns="446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7" name="Google Shape;37;p26"/>
          <p:cNvSpPr txBox="1"/>
          <p:nvPr>
            <p:ph idx="12" type="sldNum"/>
          </p:nvPr>
        </p:nvSpPr>
        <p:spPr>
          <a:xfrm>
            <a:off x="6553200" y="4767267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4625" lIns="89275" spcFirstLastPara="1" rIns="89275" wrap="square" tIns="44625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38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27"/>
          <p:cNvSpPr txBox="1"/>
          <p:nvPr>
            <p:ph type="title"/>
          </p:nvPr>
        </p:nvSpPr>
        <p:spPr>
          <a:xfrm>
            <a:off x="311700" y="445033"/>
            <a:ext cx="8520600" cy="572701"/>
          </a:xfrm>
          <a:prstGeom prst="rect">
            <a:avLst/>
          </a:prstGeom>
          <a:noFill/>
          <a:ln>
            <a:noFill/>
          </a:ln>
        </p:spPr>
        <p:txBody>
          <a:bodyPr anchorCtr="0" anchor="t" bIns="89250" lIns="89250" spcFirstLastPara="1" rIns="89250" wrap="square" tIns="8925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libri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40" name="Google Shape;40;p27"/>
          <p:cNvSpPr txBox="1"/>
          <p:nvPr>
            <p:ph idx="1" type="body"/>
          </p:nvPr>
        </p:nvSpPr>
        <p:spPr>
          <a:xfrm>
            <a:off x="311700" y="1152474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89250" lIns="89250" spcFirstLastPara="1" rIns="89250" wrap="square" tIns="89250">
            <a:noAutofit/>
          </a:bodyPr>
          <a:lstStyle>
            <a:lvl1pPr indent="-3429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  <a:defRPr/>
            </a:lvl1pPr>
            <a:lvl2pPr indent="-317500" lvl="1" marL="914400" algn="l">
              <a:lnSpc>
                <a:spcPct val="115000"/>
              </a:lnSpc>
              <a:spcBef>
                <a:spcPts val="1562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/>
            </a:lvl2pPr>
            <a:lvl3pPr indent="-317500" lvl="2" marL="1371600" algn="l">
              <a:lnSpc>
                <a:spcPct val="115000"/>
              </a:lnSpc>
              <a:spcBef>
                <a:spcPts val="1562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/>
            </a:lvl3pPr>
            <a:lvl4pPr indent="-317500" lvl="3" marL="1828800" algn="l">
              <a:lnSpc>
                <a:spcPct val="115000"/>
              </a:lnSpc>
              <a:spcBef>
                <a:spcPts val="1562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/>
            </a:lvl4pPr>
            <a:lvl5pPr indent="-317500" lvl="4" marL="2286000" algn="l">
              <a:lnSpc>
                <a:spcPct val="115000"/>
              </a:lnSpc>
              <a:spcBef>
                <a:spcPts val="1562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/>
            </a:lvl5pPr>
            <a:lvl6pPr indent="-317500" lvl="5" marL="2743200" algn="l">
              <a:lnSpc>
                <a:spcPct val="115000"/>
              </a:lnSpc>
              <a:spcBef>
                <a:spcPts val="1562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/>
            </a:lvl6pPr>
            <a:lvl7pPr indent="-317500" lvl="6" marL="3200400" algn="l">
              <a:lnSpc>
                <a:spcPct val="115000"/>
              </a:lnSpc>
              <a:spcBef>
                <a:spcPts val="1562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/>
            </a:lvl7pPr>
            <a:lvl8pPr indent="-317500" lvl="7" marL="3657600" algn="l">
              <a:lnSpc>
                <a:spcPct val="115000"/>
              </a:lnSpc>
              <a:spcBef>
                <a:spcPts val="1562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/>
            </a:lvl8pPr>
            <a:lvl9pPr indent="-317500" lvl="8" marL="4114800" algn="l">
              <a:lnSpc>
                <a:spcPct val="115000"/>
              </a:lnSpc>
              <a:spcBef>
                <a:spcPts val="1562"/>
              </a:spcBef>
              <a:spcAft>
                <a:spcPts val="1562"/>
              </a:spcAft>
              <a:buClr>
                <a:schemeClr val="dk1"/>
              </a:buClr>
              <a:buSzPts val="1400"/>
              <a:buChar char="■"/>
              <a:defRPr/>
            </a:lvl9pPr>
          </a:lstStyle>
          <a:p/>
        </p:txBody>
      </p:sp>
      <p:sp>
        <p:nvSpPr>
          <p:cNvPr id="41" name="Google Shape;41;p27"/>
          <p:cNvSpPr txBox="1"/>
          <p:nvPr>
            <p:ph idx="12" type="sldNum"/>
          </p:nvPr>
        </p:nvSpPr>
        <p:spPr>
          <a:xfrm>
            <a:off x="8472458" y="4663226"/>
            <a:ext cx="548700" cy="393601"/>
          </a:xfrm>
          <a:prstGeom prst="rect">
            <a:avLst/>
          </a:prstGeom>
          <a:noFill/>
          <a:ln>
            <a:noFill/>
          </a:ln>
        </p:spPr>
        <p:txBody>
          <a:bodyPr anchorCtr="0" anchor="ctr" bIns="89250" lIns="89250" spcFirstLastPara="1" rIns="89250" wrap="square" tIns="8925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9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9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9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9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9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9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9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9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9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 type="twoObj">
  <p:cSld name="TWO_OBJECTS">
    <p:spTree>
      <p:nvGrpSpPr>
        <p:cNvPr id="42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28"/>
          <p:cNvSpPr txBox="1"/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anchorCtr="0" anchor="ctr" bIns="44625" lIns="89275" spcFirstLastPara="1" rIns="89275" wrap="square" tIns="446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4" name="Google Shape;44;p28"/>
          <p:cNvSpPr txBox="1"/>
          <p:nvPr>
            <p:ph idx="1" type="body"/>
          </p:nvPr>
        </p:nvSpPr>
        <p:spPr>
          <a:xfrm>
            <a:off x="457200" y="1200154"/>
            <a:ext cx="4038600" cy="3394472"/>
          </a:xfrm>
          <a:prstGeom prst="rect">
            <a:avLst/>
          </a:prstGeom>
          <a:noFill/>
          <a:ln>
            <a:noFill/>
          </a:ln>
        </p:spPr>
        <p:txBody>
          <a:bodyPr anchorCtr="0" anchor="t" bIns="44625" lIns="89275" spcFirstLastPara="1" rIns="89275" wrap="square" tIns="44625">
            <a:normAutofit/>
          </a:bodyPr>
          <a:lstStyle>
            <a:lvl1pPr indent="-406400" lvl="0" marL="4572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indent="-374650" lvl="1" marL="914400" algn="l">
              <a:spcBef>
                <a:spcPts val="460"/>
              </a:spcBef>
              <a:spcAft>
                <a:spcPts val="0"/>
              </a:spcAft>
              <a:buClr>
                <a:schemeClr val="dk1"/>
              </a:buClr>
              <a:buSzPts val="2300"/>
              <a:buChar char="–"/>
              <a:defRPr sz="2300"/>
            </a:lvl2pPr>
            <a:lvl3pPr indent="-355600" lvl="2" marL="1371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indent="-336550" lvl="3" marL="1828800" algn="l">
              <a:spcBef>
                <a:spcPts val="340"/>
              </a:spcBef>
              <a:spcAft>
                <a:spcPts val="0"/>
              </a:spcAft>
              <a:buClr>
                <a:schemeClr val="dk1"/>
              </a:buClr>
              <a:buSzPts val="1700"/>
              <a:buChar char="–"/>
              <a:defRPr sz="1700"/>
            </a:lvl4pPr>
            <a:lvl5pPr indent="-336550" lvl="4" marL="2286000" algn="l">
              <a:spcBef>
                <a:spcPts val="340"/>
              </a:spcBef>
              <a:spcAft>
                <a:spcPts val="0"/>
              </a:spcAft>
              <a:buClr>
                <a:schemeClr val="dk1"/>
              </a:buClr>
              <a:buSzPts val="1700"/>
              <a:buChar char="»"/>
              <a:defRPr sz="1700"/>
            </a:lvl5pPr>
            <a:lvl6pPr indent="-336550" lvl="5" marL="2743200" algn="l">
              <a:spcBef>
                <a:spcPts val="340"/>
              </a:spcBef>
              <a:spcAft>
                <a:spcPts val="0"/>
              </a:spcAft>
              <a:buClr>
                <a:schemeClr val="dk1"/>
              </a:buClr>
              <a:buSzPts val="1700"/>
              <a:buChar char="•"/>
              <a:defRPr sz="1700"/>
            </a:lvl6pPr>
            <a:lvl7pPr indent="-336550" lvl="6" marL="3200400" algn="l">
              <a:spcBef>
                <a:spcPts val="340"/>
              </a:spcBef>
              <a:spcAft>
                <a:spcPts val="0"/>
              </a:spcAft>
              <a:buClr>
                <a:schemeClr val="dk1"/>
              </a:buClr>
              <a:buSzPts val="1700"/>
              <a:buChar char="•"/>
              <a:defRPr sz="1700"/>
            </a:lvl7pPr>
            <a:lvl8pPr indent="-336550" lvl="7" marL="3657600" algn="l">
              <a:spcBef>
                <a:spcPts val="340"/>
              </a:spcBef>
              <a:spcAft>
                <a:spcPts val="0"/>
              </a:spcAft>
              <a:buClr>
                <a:schemeClr val="dk1"/>
              </a:buClr>
              <a:buSzPts val="1700"/>
              <a:buChar char="•"/>
              <a:defRPr sz="1700"/>
            </a:lvl8pPr>
            <a:lvl9pPr indent="-336550" lvl="8" marL="4114800" algn="l">
              <a:spcBef>
                <a:spcPts val="340"/>
              </a:spcBef>
              <a:spcAft>
                <a:spcPts val="0"/>
              </a:spcAft>
              <a:buClr>
                <a:schemeClr val="dk1"/>
              </a:buClr>
              <a:buSzPts val="1700"/>
              <a:buChar char="•"/>
              <a:defRPr sz="1700"/>
            </a:lvl9pPr>
          </a:lstStyle>
          <a:p/>
        </p:txBody>
      </p:sp>
      <p:sp>
        <p:nvSpPr>
          <p:cNvPr id="45" name="Google Shape;45;p28"/>
          <p:cNvSpPr txBox="1"/>
          <p:nvPr>
            <p:ph idx="2" type="body"/>
          </p:nvPr>
        </p:nvSpPr>
        <p:spPr>
          <a:xfrm>
            <a:off x="4648200" y="1200154"/>
            <a:ext cx="4038600" cy="3394472"/>
          </a:xfrm>
          <a:prstGeom prst="rect">
            <a:avLst/>
          </a:prstGeom>
          <a:noFill/>
          <a:ln>
            <a:noFill/>
          </a:ln>
        </p:spPr>
        <p:txBody>
          <a:bodyPr anchorCtr="0" anchor="t" bIns="44625" lIns="89275" spcFirstLastPara="1" rIns="89275" wrap="square" tIns="44625">
            <a:normAutofit/>
          </a:bodyPr>
          <a:lstStyle>
            <a:lvl1pPr indent="-406400" lvl="0" marL="4572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indent="-374650" lvl="1" marL="914400" algn="l">
              <a:spcBef>
                <a:spcPts val="460"/>
              </a:spcBef>
              <a:spcAft>
                <a:spcPts val="0"/>
              </a:spcAft>
              <a:buClr>
                <a:schemeClr val="dk1"/>
              </a:buClr>
              <a:buSzPts val="2300"/>
              <a:buChar char="–"/>
              <a:defRPr sz="2300"/>
            </a:lvl2pPr>
            <a:lvl3pPr indent="-355600" lvl="2" marL="1371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indent="-336550" lvl="3" marL="1828800" algn="l">
              <a:spcBef>
                <a:spcPts val="340"/>
              </a:spcBef>
              <a:spcAft>
                <a:spcPts val="0"/>
              </a:spcAft>
              <a:buClr>
                <a:schemeClr val="dk1"/>
              </a:buClr>
              <a:buSzPts val="1700"/>
              <a:buChar char="–"/>
              <a:defRPr sz="1700"/>
            </a:lvl4pPr>
            <a:lvl5pPr indent="-336550" lvl="4" marL="2286000" algn="l">
              <a:spcBef>
                <a:spcPts val="340"/>
              </a:spcBef>
              <a:spcAft>
                <a:spcPts val="0"/>
              </a:spcAft>
              <a:buClr>
                <a:schemeClr val="dk1"/>
              </a:buClr>
              <a:buSzPts val="1700"/>
              <a:buChar char="»"/>
              <a:defRPr sz="1700"/>
            </a:lvl5pPr>
            <a:lvl6pPr indent="-336550" lvl="5" marL="2743200" algn="l">
              <a:spcBef>
                <a:spcPts val="340"/>
              </a:spcBef>
              <a:spcAft>
                <a:spcPts val="0"/>
              </a:spcAft>
              <a:buClr>
                <a:schemeClr val="dk1"/>
              </a:buClr>
              <a:buSzPts val="1700"/>
              <a:buChar char="•"/>
              <a:defRPr sz="1700"/>
            </a:lvl6pPr>
            <a:lvl7pPr indent="-336550" lvl="6" marL="3200400" algn="l">
              <a:spcBef>
                <a:spcPts val="340"/>
              </a:spcBef>
              <a:spcAft>
                <a:spcPts val="0"/>
              </a:spcAft>
              <a:buClr>
                <a:schemeClr val="dk1"/>
              </a:buClr>
              <a:buSzPts val="1700"/>
              <a:buChar char="•"/>
              <a:defRPr sz="1700"/>
            </a:lvl7pPr>
            <a:lvl8pPr indent="-336550" lvl="7" marL="3657600" algn="l">
              <a:spcBef>
                <a:spcPts val="340"/>
              </a:spcBef>
              <a:spcAft>
                <a:spcPts val="0"/>
              </a:spcAft>
              <a:buClr>
                <a:schemeClr val="dk1"/>
              </a:buClr>
              <a:buSzPts val="1700"/>
              <a:buChar char="•"/>
              <a:defRPr sz="1700"/>
            </a:lvl8pPr>
            <a:lvl9pPr indent="-336550" lvl="8" marL="4114800" algn="l">
              <a:spcBef>
                <a:spcPts val="340"/>
              </a:spcBef>
              <a:spcAft>
                <a:spcPts val="0"/>
              </a:spcAft>
              <a:buClr>
                <a:schemeClr val="dk1"/>
              </a:buClr>
              <a:buSzPts val="1700"/>
              <a:buChar char="•"/>
              <a:defRPr sz="1700"/>
            </a:lvl9pPr>
          </a:lstStyle>
          <a:p/>
        </p:txBody>
      </p:sp>
      <p:sp>
        <p:nvSpPr>
          <p:cNvPr id="46" name="Google Shape;46;p28"/>
          <p:cNvSpPr txBox="1"/>
          <p:nvPr>
            <p:ph idx="10" type="dt"/>
          </p:nvPr>
        </p:nvSpPr>
        <p:spPr>
          <a:xfrm>
            <a:off x="457200" y="4767267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4625" lIns="89275" spcFirstLastPara="1" rIns="89275" wrap="square" tIns="44625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7" name="Google Shape;47;p28"/>
          <p:cNvSpPr txBox="1"/>
          <p:nvPr>
            <p:ph idx="11" type="ftr"/>
          </p:nvPr>
        </p:nvSpPr>
        <p:spPr>
          <a:xfrm>
            <a:off x="3124200" y="4767267"/>
            <a:ext cx="2895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4625" lIns="89275" spcFirstLastPara="1" rIns="89275" wrap="square" tIns="446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8" name="Google Shape;48;p28"/>
          <p:cNvSpPr txBox="1"/>
          <p:nvPr>
            <p:ph idx="12" type="sldNum"/>
          </p:nvPr>
        </p:nvSpPr>
        <p:spPr>
          <a:xfrm>
            <a:off x="6553200" y="4767267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4625" lIns="89275" spcFirstLastPara="1" rIns="89275" wrap="square" tIns="44625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" type="twoTxTwoObj">
  <p:cSld name="TWO_OBJECTS_WITH_TEXT">
    <p:spTree>
      <p:nvGrpSpPr>
        <p:cNvPr id="49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29"/>
          <p:cNvSpPr txBox="1"/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anchorCtr="0" anchor="ctr" bIns="44625" lIns="89275" spcFirstLastPara="1" rIns="89275" wrap="square" tIns="446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300"/>
              <a:buFont typeface="Calibri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1" name="Google Shape;51;p29"/>
          <p:cNvSpPr txBox="1"/>
          <p:nvPr>
            <p:ph idx="1" type="body"/>
          </p:nvPr>
        </p:nvSpPr>
        <p:spPr>
          <a:xfrm>
            <a:off x="457200" y="1151338"/>
            <a:ext cx="4040188" cy="479822"/>
          </a:xfrm>
          <a:prstGeom prst="rect">
            <a:avLst/>
          </a:prstGeom>
          <a:noFill/>
          <a:ln>
            <a:noFill/>
          </a:ln>
        </p:spPr>
        <p:txBody>
          <a:bodyPr anchorCtr="0" anchor="b" bIns="44625" lIns="89275" spcFirstLastPara="1" rIns="89275" wrap="square" tIns="44625">
            <a:normAutofit/>
          </a:bodyPr>
          <a:lstStyle>
            <a:lvl1pPr indent="-228600" lvl="0" marL="457200" algn="l">
              <a:spcBef>
                <a:spcPts val="460"/>
              </a:spcBef>
              <a:spcAft>
                <a:spcPts val="0"/>
              </a:spcAft>
              <a:buClr>
                <a:schemeClr val="dk1"/>
              </a:buClr>
              <a:buSzPts val="2300"/>
              <a:buNone/>
              <a:defRPr b="1" sz="2300"/>
            </a:lvl1pPr>
            <a:lvl2pPr indent="-228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spcBef>
                <a:spcPts val="340"/>
              </a:spcBef>
              <a:spcAft>
                <a:spcPts val="0"/>
              </a:spcAft>
              <a:buClr>
                <a:schemeClr val="dk1"/>
              </a:buClr>
              <a:buSzPts val="1700"/>
              <a:buNone/>
              <a:defRPr b="1" sz="1700"/>
            </a:lvl3pPr>
            <a:lvl4pPr indent="-228600" lvl="3" marL="182880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1" sz="1500"/>
            </a:lvl4pPr>
            <a:lvl5pPr indent="-228600" lvl="4" marL="228600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1" sz="1500"/>
            </a:lvl5pPr>
            <a:lvl6pPr indent="-228600" lvl="5" marL="274320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1" sz="1500"/>
            </a:lvl6pPr>
            <a:lvl7pPr indent="-228600" lvl="6" marL="320040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1" sz="1500"/>
            </a:lvl7pPr>
            <a:lvl8pPr indent="-228600" lvl="7" marL="365760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1" sz="1500"/>
            </a:lvl8pPr>
            <a:lvl9pPr indent="-228600" lvl="8" marL="411480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1" sz="1500"/>
            </a:lvl9pPr>
          </a:lstStyle>
          <a:p/>
        </p:txBody>
      </p:sp>
      <p:sp>
        <p:nvSpPr>
          <p:cNvPr id="52" name="Google Shape;52;p29"/>
          <p:cNvSpPr txBox="1"/>
          <p:nvPr>
            <p:ph idx="2" type="body"/>
          </p:nvPr>
        </p:nvSpPr>
        <p:spPr>
          <a:xfrm>
            <a:off x="457200" y="1631157"/>
            <a:ext cx="4040188" cy="2963465"/>
          </a:xfrm>
          <a:prstGeom prst="rect">
            <a:avLst/>
          </a:prstGeom>
          <a:noFill/>
          <a:ln>
            <a:noFill/>
          </a:ln>
        </p:spPr>
        <p:txBody>
          <a:bodyPr anchorCtr="0" anchor="t" bIns="44625" lIns="89275" spcFirstLastPara="1" rIns="89275" wrap="square" tIns="44625">
            <a:normAutofit/>
          </a:bodyPr>
          <a:lstStyle>
            <a:lvl1pPr indent="-374650" lvl="0" marL="457200" algn="l">
              <a:spcBef>
                <a:spcPts val="460"/>
              </a:spcBef>
              <a:spcAft>
                <a:spcPts val="0"/>
              </a:spcAft>
              <a:buClr>
                <a:schemeClr val="dk1"/>
              </a:buClr>
              <a:buSzPts val="2300"/>
              <a:buChar char="•"/>
              <a:defRPr sz="2300"/>
            </a:lvl1pPr>
            <a:lvl2pPr indent="-355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indent="-336550" lvl="2" marL="1371600" algn="l">
              <a:spcBef>
                <a:spcPts val="340"/>
              </a:spcBef>
              <a:spcAft>
                <a:spcPts val="0"/>
              </a:spcAft>
              <a:buClr>
                <a:schemeClr val="dk1"/>
              </a:buClr>
              <a:buSzPts val="1700"/>
              <a:buChar char="•"/>
              <a:defRPr sz="1700"/>
            </a:lvl3pPr>
            <a:lvl4pPr indent="-323850" lvl="3" marL="182880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Char char="–"/>
              <a:defRPr sz="1500"/>
            </a:lvl4pPr>
            <a:lvl5pPr indent="-323850" lvl="4" marL="228600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Char char="»"/>
              <a:defRPr sz="1500"/>
            </a:lvl5pPr>
            <a:lvl6pPr indent="-323850" lvl="5" marL="274320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6pPr>
            <a:lvl7pPr indent="-323850" lvl="6" marL="320040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7pPr>
            <a:lvl8pPr indent="-323850" lvl="7" marL="365760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8pPr>
            <a:lvl9pPr indent="-323850" lvl="8" marL="411480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9pPr>
          </a:lstStyle>
          <a:p/>
        </p:txBody>
      </p:sp>
      <p:sp>
        <p:nvSpPr>
          <p:cNvPr id="53" name="Google Shape;53;p29"/>
          <p:cNvSpPr txBox="1"/>
          <p:nvPr>
            <p:ph idx="3" type="body"/>
          </p:nvPr>
        </p:nvSpPr>
        <p:spPr>
          <a:xfrm>
            <a:off x="4645033" y="1151338"/>
            <a:ext cx="4041775" cy="479822"/>
          </a:xfrm>
          <a:prstGeom prst="rect">
            <a:avLst/>
          </a:prstGeom>
          <a:noFill/>
          <a:ln>
            <a:noFill/>
          </a:ln>
        </p:spPr>
        <p:txBody>
          <a:bodyPr anchorCtr="0" anchor="b" bIns="44625" lIns="89275" spcFirstLastPara="1" rIns="89275" wrap="square" tIns="44625">
            <a:normAutofit/>
          </a:bodyPr>
          <a:lstStyle>
            <a:lvl1pPr indent="-228600" lvl="0" marL="457200" algn="l">
              <a:spcBef>
                <a:spcPts val="460"/>
              </a:spcBef>
              <a:spcAft>
                <a:spcPts val="0"/>
              </a:spcAft>
              <a:buClr>
                <a:schemeClr val="dk1"/>
              </a:buClr>
              <a:buSzPts val="2300"/>
              <a:buNone/>
              <a:defRPr b="1" sz="2300"/>
            </a:lvl1pPr>
            <a:lvl2pPr indent="-228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spcBef>
                <a:spcPts val="340"/>
              </a:spcBef>
              <a:spcAft>
                <a:spcPts val="0"/>
              </a:spcAft>
              <a:buClr>
                <a:schemeClr val="dk1"/>
              </a:buClr>
              <a:buSzPts val="1700"/>
              <a:buNone/>
              <a:defRPr b="1" sz="1700"/>
            </a:lvl3pPr>
            <a:lvl4pPr indent="-228600" lvl="3" marL="182880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1" sz="1500"/>
            </a:lvl4pPr>
            <a:lvl5pPr indent="-228600" lvl="4" marL="228600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1" sz="1500"/>
            </a:lvl5pPr>
            <a:lvl6pPr indent="-228600" lvl="5" marL="274320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1" sz="1500"/>
            </a:lvl6pPr>
            <a:lvl7pPr indent="-228600" lvl="6" marL="320040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1" sz="1500"/>
            </a:lvl7pPr>
            <a:lvl8pPr indent="-228600" lvl="7" marL="365760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1" sz="1500"/>
            </a:lvl8pPr>
            <a:lvl9pPr indent="-228600" lvl="8" marL="411480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1" sz="1500"/>
            </a:lvl9pPr>
          </a:lstStyle>
          <a:p/>
        </p:txBody>
      </p:sp>
      <p:sp>
        <p:nvSpPr>
          <p:cNvPr id="54" name="Google Shape;54;p29"/>
          <p:cNvSpPr txBox="1"/>
          <p:nvPr>
            <p:ph idx="4" type="body"/>
          </p:nvPr>
        </p:nvSpPr>
        <p:spPr>
          <a:xfrm>
            <a:off x="4645033" y="1631157"/>
            <a:ext cx="4041775" cy="2963465"/>
          </a:xfrm>
          <a:prstGeom prst="rect">
            <a:avLst/>
          </a:prstGeom>
          <a:noFill/>
          <a:ln>
            <a:noFill/>
          </a:ln>
        </p:spPr>
        <p:txBody>
          <a:bodyPr anchorCtr="0" anchor="t" bIns="44625" lIns="89275" spcFirstLastPara="1" rIns="89275" wrap="square" tIns="44625">
            <a:normAutofit/>
          </a:bodyPr>
          <a:lstStyle>
            <a:lvl1pPr indent="-374650" lvl="0" marL="457200" algn="l">
              <a:spcBef>
                <a:spcPts val="460"/>
              </a:spcBef>
              <a:spcAft>
                <a:spcPts val="0"/>
              </a:spcAft>
              <a:buClr>
                <a:schemeClr val="dk1"/>
              </a:buClr>
              <a:buSzPts val="2300"/>
              <a:buChar char="•"/>
              <a:defRPr sz="2300"/>
            </a:lvl1pPr>
            <a:lvl2pPr indent="-355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indent="-336550" lvl="2" marL="1371600" algn="l">
              <a:spcBef>
                <a:spcPts val="340"/>
              </a:spcBef>
              <a:spcAft>
                <a:spcPts val="0"/>
              </a:spcAft>
              <a:buClr>
                <a:schemeClr val="dk1"/>
              </a:buClr>
              <a:buSzPts val="1700"/>
              <a:buChar char="•"/>
              <a:defRPr sz="1700"/>
            </a:lvl3pPr>
            <a:lvl4pPr indent="-323850" lvl="3" marL="182880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Char char="–"/>
              <a:defRPr sz="1500"/>
            </a:lvl4pPr>
            <a:lvl5pPr indent="-323850" lvl="4" marL="228600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Char char="»"/>
              <a:defRPr sz="1500"/>
            </a:lvl5pPr>
            <a:lvl6pPr indent="-323850" lvl="5" marL="274320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6pPr>
            <a:lvl7pPr indent="-323850" lvl="6" marL="320040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7pPr>
            <a:lvl8pPr indent="-323850" lvl="7" marL="365760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8pPr>
            <a:lvl9pPr indent="-323850" lvl="8" marL="411480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9pPr>
          </a:lstStyle>
          <a:p/>
        </p:txBody>
      </p:sp>
      <p:sp>
        <p:nvSpPr>
          <p:cNvPr id="55" name="Google Shape;55;p29"/>
          <p:cNvSpPr txBox="1"/>
          <p:nvPr>
            <p:ph idx="10" type="dt"/>
          </p:nvPr>
        </p:nvSpPr>
        <p:spPr>
          <a:xfrm>
            <a:off x="457200" y="4767267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4625" lIns="89275" spcFirstLastPara="1" rIns="89275" wrap="square" tIns="44625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6" name="Google Shape;56;p29"/>
          <p:cNvSpPr txBox="1"/>
          <p:nvPr>
            <p:ph idx="11" type="ftr"/>
          </p:nvPr>
        </p:nvSpPr>
        <p:spPr>
          <a:xfrm>
            <a:off x="3124200" y="4767267"/>
            <a:ext cx="2895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4625" lIns="89275" spcFirstLastPara="1" rIns="89275" wrap="square" tIns="446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7" name="Google Shape;57;p29"/>
          <p:cNvSpPr txBox="1"/>
          <p:nvPr>
            <p:ph idx="12" type="sldNum"/>
          </p:nvPr>
        </p:nvSpPr>
        <p:spPr>
          <a:xfrm>
            <a:off x="6553200" y="4767267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4625" lIns="89275" spcFirstLastPara="1" rIns="89275" wrap="square" tIns="44625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30"/>
          <p:cNvSpPr txBox="1"/>
          <p:nvPr>
            <p:ph idx="10" type="dt"/>
          </p:nvPr>
        </p:nvSpPr>
        <p:spPr>
          <a:xfrm>
            <a:off x="457200" y="4767267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4625" lIns="89275" spcFirstLastPara="1" rIns="89275" wrap="square" tIns="44625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0" name="Google Shape;60;p30"/>
          <p:cNvSpPr txBox="1"/>
          <p:nvPr>
            <p:ph idx="11" type="ftr"/>
          </p:nvPr>
        </p:nvSpPr>
        <p:spPr>
          <a:xfrm>
            <a:off x="3124200" y="4767267"/>
            <a:ext cx="2895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4625" lIns="89275" spcFirstLastPara="1" rIns="89275" wrap="square" tIns="446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1" name="Google Shape;61;p30"/>
          <p:cNvSpPr txBox="1"/>
          <p:nvPr>
            <p:ph idx="12" type="sldNum"/>
          </p:nvPr>
        </p:nvSpPr>
        <p:spPr>
          <a:xfrm>
            <a:off x="6553200" y="4767267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4625" lIns="89275" spcFirstLastPara="1" rIns="89275" wrap="square" tIns="44625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 Caption" type="objTx">
  <p:cSld name="OBJECT_WITH_CAPTION_TEXT">
    <p:spTree>
      <p:nvGrpSpPr>
        <p:cNvPr id="62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31"/>
          <p:cNvSpPr txBox="1"/>
          <p:nvPr>
            <p:ph type="title"/>
          </p:nvPr>
        </p:nvSpPr>
        <p:spPr>
          <a:xfrm>
            <a:off x="457219" y="204787"/>
            <a:ext cx="3008313" cy="871538"/>
          </a:xfrm>
          <a:prstGeom prst="rect">
            <a:avLst/>
          </a:prstGeom>
          <a:noFill/>
          <a:ln>
            <a:noFill/>
          </a:ln>
        </p:spPr>
        <p:txBody>
          <a:bodyPr anchorCtr="0" anchor="b" bIns="44625" lIns="89275" spcFirstLastPara="1" rIns="89275" wrap="square" tIns="44625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b="1" sz="2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4" name="Google Shape;64;p31"/>
          <p:cNvSpPr txBox="1"/>
          <p:nvPr>
            <p:ph idx="1" type="body"/>
          </p:nvPr>
        </p:nvSpPr>
        <p:spPr>
          <a:xfrm>
            <a:off x="3575051" y="204793"/>
            <a:ext cx="5111750" cy="4389836"/>
          </a:xfrm>
          <a:prstGeom prst="rect">
            <a:avLst/>
          </a:prstGeom>
          <a:noFill/>
          <a:ln>
            <a:noFill/>
          </a:ln>
        </p:spPr>
        <p:txBody>
          <a:bodyPr anchorCtr="0" anchor="t" bIns="44625" lIns="89275" spcFirstLastPara="1" rIns="89275" wrap="square" tIns="44625">
            <a:normAutofit/>
          </a:bodyPr>
          <a:lstStyle>
            <a:lvl1pPr indent="-425450" lvl="0" marL="457200" algn="l">
              <a:spcBef>
                <a:spcPts val="620"/>
              </a:spcBef>
              <a:spcAft>
                <a:spcPts val="0"/>
              </a:spcAft>
              <a:buClr>
                <a:schemeClr val="dk1"/>
              </a:buClr>
              <a:buSzPts val="3100"/>
              <a:buChar char="•"/>
              <a:defRPr sz="3100"/>
            </a:lvl1pPr>
            <a:lvl2pPr indent="-406400" lvl="1" marL="914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  <a:defRPr sz="2800"/>
            </a:lvl2pPr>
            <a:lvl3pPr indent="-374650" lvl="2" marL="1371600" algn="l">
              <a:spcBef>
                <a:spcPts val="460"/>
              </a:spcBef>
              <a:spcAft>
                <a:spcPts val="0"/>
              </a:spcAft>
              <a:buClr>
                <a:schemeClr val="dk1"/>
              </a:buClr>
              <a:buSzPts val="2300"/>
              <a:buChar char="•"/>
              <a:defRPr sz="2300"/>
            </a:lvl3pPr>
            <a:lvl4pPr indent="-355600" lvl="3" marL="18288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4pPr>
            <a:lvl5pPr indent="-355600" lvl="4" marL="22860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»"/>
              <a:defRPr sz="2000"/>
            </a:lvl5pPr>
            <a:lvl6pPr indent="-355600" lvl="5" marL="27432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indent="-355600" lvl="6" marL="3200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indent="-355600" lvl="7" marL="3657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indent="-355600" lvl="8" marL="41148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/>
        </p:txBody>
      </p:sp>
      <p:sp>
        <p:nvSpPr>
          <p:cNvPr id="65" name="Google Shape;65;p31"/>
          <p:cNvSpPr txBox="1"/>
          <p:nvPr>
            <p:ph idx="2" type="body"/>
          </p:nvPr>
        </p:nvSpPr>
        <p:spPr>
          <a:xfrm>
            <a:off x="457219" y="1076328"/>
            <a:ext cx="3008313" cy="3518297"/>
          </a:xfrm>
          <a:prstGeom prst="rect">
            <a:avLst/>
          </a:prstGeom>
          <a:noFill/>
          <a:ln>
            <a:noFill/>
          </a:ln>
        </p:spPr>
        <p:txBody>
          <a:bodyPr anchorCtr="0" anchor="t" bIns="44625" lIns="89275" spcFirstLastPara="1" rIns="89275" wrap="square" tIns="44625">
            <a:normAutofit/>
          </a:bodyPr>
          <a:lstStyle>
            <a:lvl1pPr indent="-228600" lvl="0" marL="4572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indent="-228600" lvl="1" marL="914400" algn="l">
              <a:spcBef>
                <a:spcPts val="260"/>
              </a:spcBef>
              <a:spcAft>
                <a:spcPts val="0"/>
              </a:spcAft>
              <a:buClr>
                <a:schemeClr val="dk1"/>
              </a:buClr>
              <a:buSzPts val="1300"/>
              <a:buNone/>
              <a:defRPr sz="1300"/>
            </a:lvl2pPr>
            <a:lvl3pPr indent="-228600" lvl="2" marL="1371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3pPr>
            <a:lvl4pPr indent="-228600" lvl="3" marL="1828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indent="-228600" lvl="4" marL="22860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indent="-228600" lvl="5" marL="27432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indent="-228600" lvl="6" marL="32004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indent="-228600" lvl="7" marL="3657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indent="-228600" lvl="8" marL="4114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/>
        </p:txBody>
      </p:sp>
      <p:sp>
        <p:nvSpPr>
          <p:cNvPr id="66" name="Google Shape;66;p31"/>
          <p:cNvSpPr txBox="1"/>
          <p:nvPr>
            <p:ph idx="10" type="dt"/>
          </p:nvPr>
        </p:nvSpPr>
        <p:spPr>
          <a:xfrm>
            <a:off x="457200" y="4767267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4625" lIns="89275" spcFirstLastPara="1" rIns="89275" wrap="square" tIns="44625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7" name="Google Shape;67;p31"/>
          <p:cNvSpPr txBox="1"/>
          <p:nvPr>
            <p:ph idx="11" type="ftr"/>
          </p:nvPr>
        </p:nvSpPr>
        <p:spPr>
          <a:xfrm>
            <a:off x="3124200" y="4767267"/>
            <a:ext cx="2895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4625" lIns="89275" spcFirstLastPara="1" rIns="89275" wrap="square" tIns="446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8" name="Google Shape;68;p31"/>
          <p:cNvSpPr txBox="1"/>
          <p:nvPr>
            <p:ph idx="12" type="sldNum"/>
          </p:nvPr>
        </p:nvSpPr>
        <p:spPr>
          <a:xfrm>
            <a:off x="6553200" y="4767267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4625" lIns="89275" spcFirstLastPara="1" rIns="89275" wrap="square" tIns="44625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3" Type="http://schemas.openxmlformats.org/officeDocument/2006/relationships/theme" Target="../theme/theme2.xml"/><Relationship Id="rId1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2"/>
          <p:cNvSpPr txBox="1"/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anchorCtr="0" anchor="ctr" bIns="44625" lIns="89275" spcFirstLastPara="1" rIns="89275" wrap="square" tIns="44625">
            <a:norm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300"/>
              <a:buFont typeface="Calibri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11" name="Google Shape;11;p22"/>
          <p:cNvSpPr txBox="1"/>
          <p:nvPr>
            <p:ph idx="1" type="body"/>
          </p:nvPr>
        </p:nvSpPr>
        <p:spPr>
          <a:xfrm>
            <a:off x="457200" y="1200154"/>
            <a:ext cx="8229600" cy="3394472"/>
          </a:xfrm>
          <a:prstGeom prst="rect">
            <a:avLst/>
          </a:prstGeom>
          <a:noFill/>
          <a:ln>
            <a:noFill/>
          </a:ln>
        </p:spPr>
        <p:txBody>
          <a:bodyPr anchorCtr="0" anchor="t" bIns="44625" lIns="89275" spcFirstLastPara="1" rIns="89275" wrap="square" tIns="44625">
            <a:normAutofit/>
          </a:bodyPr>
          <a:lstStyle>
            <a:lvl1pPr indent="-425450" lvl="0" marL="457200" marR="0" rtl="0" algn="l">
              <a:spcBef>
                <a:spcPts val="620"/>
              </a:spcBef>
              <a:spcAft>
                <a:spcPts val="0"/>
              </a:spcAft>
              <a:buClr>
                <a:schemeClr val="dk1"/>
              </a:buClr>
              <a:buSzPts val="3100"/>
              <a:buFont typeface="Arial"/>
              <a:buChar char="•"/>
              <a:defRPr b="0" i="0" sz="31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06400" lvl="1" marL="914400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74650" lvl="2" marL="1371600" marR="0" rtl="0" algn="l">
              <a:spcBef>
                <a:spcPts val="460"/>
              </a:spcBef>
              <a:spcAft>
                <a:spcPts val="0"/>
              </a:spcAft>
              <a:buClr>
                <a:schemeClr val="dk1"/>
              </a:buClr>
              <a:buSzPts val="2300"/>
              <a:buFont typeface="Arial"/>
              <a:buChar char="•"/>
              <a:defRPr b="0" i="0" sz="2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55600" lvl="3" marL="1828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55600" lvl="4" marL="22860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" name="Google Shape;12;p22"/>
          <p:cNvSpPr txBox="1"/>
          <p:nvPr>
            <p:ph idx="10" type="dt"/>
          </p:nvPr>
        </p:nvSpPr>
        <p:spPr>
          <a:xfrm>
            <a:off x="457200" y="4767267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4625" lIns="89275" spcFirstLastPara="1" rIns="89275" wrap="square" tIns="44625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3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7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7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7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7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7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7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7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7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" name="Google Shape;13;p22"/>
          <p:cNvSpPr txBox="1"/>
          <p:nvPr>
            <p:ph idx="11" type="ftr"/>
          </p:nvPr>
        </p:nvSpPr>
        <p:spPr>
          <a:xfrm>
            <a:off x="3124200" y="4767267"/>
            <a:ext cx="2895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4625" lIns="89275" spcFirstLastPara="1" rIns="89275" wrap="square" tIns="44625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3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7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7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7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7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7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7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7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7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4" name="Google Shape;14;p22"/>
          <p:cNvSpPr txBox="1"/>
          <p:nvPr>
            <p:ph idx="12" type="sldNum"/>
          </p:nvPr>
        </p:nvSpPr>
        <p:spPr>
          <a:xfrm>
            <a:off x="6553200" y="4767267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4625" lIns="89275" spcFirstLastPara="1" rIns="89275" wrap="square" tIns="44625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13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13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13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13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13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13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13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13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13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comments" Target="../comments/comment1.xml"/><Relationship Id="rId4" Type="http://schemas.openxmlformats.org/officeDocument/2006/relationships/image" Target="../media/image7.jpg"/><Relationship Id="rId5" Type="http://schemas.openxmlformats.org/officeDocument/2006/relationships/image" Target="../media/image1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7.png"/><Relationship Id="rId4" Type="http://schemas.openxmlformats.org/officeDocument/2006/relationships/image" Target="../media/image1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7.png"/><Relationship Id="rId4" Type="http://schemas.openxmlformats.org/officeDocument/2006/relationships/image" Target="../media/image1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6.png"/><Relationship Id="rId4" Type="http://schemas.openxmlformats.org/officeDocument/2006/relationships/image" Target="../media/image14.jp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16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16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16.pn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16.pn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16.pn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1.png"/><Relationship Id="rId4" Type="http://schemas.openxmlformats.org/officeDocument/2006/relationships/image" Target="../media/image17.png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18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0.png"/><Relationship Id="rId4" Type="http://schemas.openxmlformats.org/officeDocument/2006/relationships/image" Target="../media/image1.png"/><Relationship Id="rId5" Type="http://schemas.openxmlformats.org/officeDocument/2006/relationships/image" Target="../media/image9.png"/><Relationship Id="rId6" Type="http://schemas.openxmlformats.org/officeDocument/2006/relationships/image" Target="../media/image13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8.png"/><Relationship Id="rId4" Type="http://schemas.openxmlformats.org/officeDocument/2006/relationships/image" Target="../media/image1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5.png"/><Relationship Id="rId4" Type="http://schemas.openxmlformats.org/officeDocument/2006/relationships/image" Target="../media/image1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5.png"/><Relationship Id="rId4" Type="http://schemas.openxmlformats.org/officeDocument/2006/relationships/image" Target="../media/image1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3.png"/><Relationship Id="rId4" Type="http://schemas.openxmlformats.org/officeDocument/2006/relationships/image" Target="../media/image1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.png"/><Relationship Id="rId4" Type="http://schemas.openxmlformats.org/officeDocument/2006/relationships/image" Target="../media/image12.png"/><Relationship Id="rId5" Type="http://schemas.openxmlformats.org/officeDocument/2006/relationships/image" Target="../media/image11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6.png"/><Relationship Id="rId4" Type="http://schemas.openxmlformats.org/officeDocument/2006/relationships/image" Target="../media/image1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6.png"/><Relationship Id="rId4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" name="Google Shape;92;p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0" y="3777623"/>
            <a:ext cx="9144000" cy="1365879"/>
          </a:xfrm>
          <a:prstGeom prst="rect">
            <a:avLst/>
          </a:prstGeom>
          <a:noFill/>
          <a:ln>
            <a:noFill/>
          </a:ln>
        </p:spPr>
      </p:pic>
      <p:sp>
        <p:nvSpPr>
          <p:cNvPr id="93" name="Google Shape;93;p2"/>
          <p:cNvSpPr txBox="1"/>
          <p:nvPr/>
        </p:nvSpPr>
        <p:spPr>
          <a:xfrm>
            <a:off x="1" y="400055"/>
            <a:ext cx="8763000" cy="688251"/>
          </a:xfrm>
          <a:prstGeom prst="rect">
            <a:avLst/>
          </a:prstGeom>
          <a:noFill/>
          <a:ln>
            <a:noFill/>
          </a:ln>
        </p:spPr>
        <p:txBody>
          <a:bodyPr anchorCtr="0" anchor="t" bIns="89250" lIns="89250" spcFirstLastPara="1" rIns="89250" wrap="square" tIns="8925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GB" sz="2900" u="none" cap="none" strike="noStrik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ODM PUBLIC SCHOOL</a:t>
            </a:r>
            <a:endParaRPr b="1" i="0" sz="2900" u="none" cap="none" strike="noStrike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4" name="Google Shape;94;p2"/>
          <p:cNvSpPr txBox="1"/>
          <p:nvPr/>
        </p:nvSpPr>
        <p:spPr>
          <a:xfrm>
            <a:off x="152400" y="590550"/>
            <a:ext cx="8991600" cy="4552950"/>
          </a:xfrm>
          <a:prstGeom prst="rect">
            <a:avLst/>
          </a:prstGeom>
          <a:noFill/>
          <a:ln>
            <a:noFill/>
          </a:ln>
        </p:spPr>
        <p:txBody>
          <a:bodyPr anchorCtr="0" anchor="t" bIns="89250" lIns="89250" spcFirstLastPara="1" rIns="89250" wrap="square" tIns="892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b="1" sz="2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CLASS :3</a:t>
            </a:r>
            <a:endParaRPr b="1" sz="2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SUBJECT : ODIA</a:t>
            </a:r>
            <a:endParaRPr b="1" sz="2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CHAPTER NUMBER: 14</a:t>
            </a:r>
            <a:endParaRPr b="1" sz="2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CHAPTER NAME :  ଖରା ,ବର୍ଷା ,ଶୀତ     </a:t>
            </a:r>
            <a:endParaRPr b="1" sz="2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SUBTOPIC : ଅଭ୍ୟାସ – ୧୧ ଆସ ମାସ ଓ ଋତୁର ନାମ ଜାଣିବା ଓ ଲେଖିବା    </a:t>
            </a:r>
            <a:endParaRPr b="1" sz="2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95" name="Google Shape;95;p2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781800" y="171462"/>
            <a:ext cx="2041770" cy="1008107"/>
          </a:xfrm>
          <a:prstGeom prst="ellipse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9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p12"/>
          <p:cNvSpPr txBox="1"/>
          <p:nvPr>
            <p:ph type="ctrTitle"/>
          </p:nvPr>
        </p:nvSpPr>
        <p:spPr>
          <a:xfrm>
            <a:off x="609600" y="171451"/>
            <a:ext cx="7772400" cy="800099"/>
          </a:xfrm>
          <a:prstGeom prst="rect">
            <a:avLst/>
          </a:prstGeom>
          <a:noFill/>
          <a:ln>
            <a:noFill/>
          </a:ln>
        </p:spPr>
        <p:txBody>
          <a:bodyPr anchorCtr="0" anchor="ctr" bIns="44625" lIns="89275" spcFirstLastPara="1" rIns="89275" wrap="square" tIns="44625">
            <a:normAutofit fontScale="9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ct val="100000"/>
              <a:buFont typeface="Calibri"/>
              <a:buNone/>
            </a:pPr>
            <a:r>
              <a:rPr b="1" lang="en-GB" sz="5300" u="sng">
                <a:solidFill>
                  <a:srgbClr val="FF0000"/>
                </a:solidFill>
              </a:rPr>
              <a:t>ଆସ ଖେଳ ଖେଳିବା</a:t>
            </a:r>
            <a:endParaRPr b="1" sz="5300" u="sng">
              <a:solidFill>
                <a:srgbClr val="FF0000"/>
              </a:solidFill>
            </a:endParaRPr>
          </a:p>
        </p:txBody>
      </p:sp>
      <p:sp>
        <p:nvSpPr>
          <p:cNvPr id="181" name="Google Shape;181;p12"/>
          <p:cNvSpPr txBox="1"/>
          <p:nvPr>
            <p:ph idx="1" type="subTitle"/>
          </p:nvPr>
        </p:nvSpPr>
        <p:spPr>
          <a:xfrm>
            <a:off x="0" y="971552"/>
            <a:ext cx="8686800" cy="3714750"/>
          </a:xfrm>
          <a:prstGeom prst="rect">
            <a:avLst/>
          </a:prstGeom>
          <a:noFill/>
          <a:ln>
            <a:noFill/>
          </a:ln>
        </p:spPr>
        <p:txBody>
          <a:bodyPr anchorCtr="0" anchor="t" bIns="44625" lIns="89275" spcFirstLastPara="1" rIns="89275" wrap="square" tIns="446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00B0F0"/>
              </a:buClr>
              <a:buSzPts val="3100"/>
              <a:buNone/>
            </a:pPr>
            <a:r>
              <a:rPr b="1" lang="en-GB">
                <a:solidFill>
                  <a:srgbClr val="00B0F0"/>
                </a:solidFill>
              </a:rPr>
              <a:t>https://wordwall.net/resource/26433660     </a:t>
            </a:r>
            <a:endParaRPr b="1">
              <a:solidFill>
                <a:srgbClr val="00B0F0"/>
              </a:solidFill>
            </a:endParaRPr>
          </a:p>
        </p:txBody>
      </p:sp>
      <p:pic>
        <p:nvPicPr>
          <p:cNvPr id="182" name="Google Shape;182;p1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81000" y="1714500"/>
            <a:ext cx="6705600" cy="32575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83" name="Google Shape;183;p1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934201" y="8"/>
            <a:ext cx="2041770" cy="1008107"/>
          </a:xfrm>
          <a:prstGeom prst="ellipse">
            <a:avLst/>
          </a:prstGeom>
          <a:noFill/>
          <a:ln>
            <a:noFill/>
          </a:ln>
        </p:spPr>
      </p:pic>
      <p:sp>
        <p:nvSpPr>
          <p:cNvPr id="184" name="Google Shape;184;p12"/>
          <p:cNvSpPr/>
          <p:nvPr/>
        </p:nvSpPr>
        <p:spPr>
          <a:xfrm>
            <a:off x="35496" y="26027"/>
            <a:ext cx="9073008" cy="5143500"/>
          </a:xfrm>
          <a:prstGeom prst="roundRect">
            <a:avLst>
              <a:gd fmla="val 3026" name="adj"/>
            </a:avLst>
          </a:prstGeom>
          <a:noFill/>
          <a:ln cap="flat" cmpd="sng" w="57150">
            <a:solidFill>
              <a:srgbClr val="C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4625" lIns="89275" spcFirstLastPara="1" rIns="89275" wrap="square" tIns="4462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7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8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p13"/>
          <p:cNvSpPr txBox="1"/>
          <p:nvPr>
            <p:ph type="ctrTitle"/>
          </p:nvPr>
        </p:nvSpPr>
        <p:spPr>
          <a:xfrm>
            <a:off x="609600" y="171451"/>
            <a:ext cx="7772400" cy="857250"/>
          </a:xfrm>
          <a:prstGeom prst="rect">
            <a:avLst/>
          </a:prstGeom>
          <a:noFill/>
          <a:ln>
            <a:noFill/>
          </a:ln>
        </p:spPr>
        <p:txBody>
          <a:bodyPr anchorCtr="0" anchor="ctr" bIns="44625" lIns="89275" spcFirstLastPara="1" rIns="89275" wrap="square" tIns="44625">
            <a:normAutofit fontScale="9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ct val="100000"/>
              <a:buFont typeface="Calibri"/>
              <a:buNone/>
            </a:pPr>
            <a:r>
              <a:rPr b="1" lang="en-GB" sz="5300" u="sng">
                <a:solidFill>
                  <a:srgbClr val="FF0000"/>
                </a:solidFill>
              </a:rPr>
              <a:t>ଗୃହକର୍ମ</a:t>
            </a:r>
            <a:endParaRPr b="1" sz="5300" u="sng">
              <a:solidFill>
                <a:srgbClr val="FF0000"/>
              </a:solidFill>
            </a:endParaRPr>
          </a:p>
        </p:txBody>
      </p:sp>
      <p:sp>
        <p:nvSpPr>
          <p:cNvPr id="190" name="Google Shape;190;p13"/>
          <p:cNvSpPr txBox="1"/>
          <p:nvPr>
            <p:ph idx="1" type="subTitle"/>
          </p:nvPr>
        </p:nvSpPr>
        <p:spPr>
          <a:xfrm>
            <a:off x="0" y="971552"/>
            <a:ext cx="8686800" cy="3714750"/>
          </a:xfrm>
          <a:prstGeom prst="rect">
            <a:avLst/>
          </a:prstGeom>
          <a:noFill/>
          <a:ln>
            <a:noFill/>
          </a:ln>
        </p:spPr>
        <p:txBody>
          <a:bodyPr anchorCtr="0" anchor="t" bIns="44625" lIns="89275" spcFirstLastPara="1" rIns="89275" wrap="square" tIns="446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100"/>
              <a:buNone/>
            </a:pPr>
            <a:r>
              <a:rPr b="1" lang="en-GB">
                <a:solidFill>
                  <a:schemeClr val="dk1"/>
                </a:solidFill>
              </a:rPr>
              <a:t>ଶ୍ରେଣୀ ଫର୍ଦ୍ଦଟିକୁ ମନେରଖ   |</a:t>
            </a:r>
            <a:r>
              <a:rPr b="1" lang="en-GB"/>
              <a:t>     </a:t>
            </a:r>
            <a:endParaRPr b="1"/>
          </a:p>
        </p:txBody>
      </p:sp>
      <p:pic>
        <p:nvPicPr>
          <p:cNvPr id="191" name="Google Shape;191;p1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81000" y="1714500"/>
            <a:ext cx="6705600" cy="32575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92" name="Google Shape;192;p1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934201" y="8"/>
            <a:ext cx="2041770" cy="1008107"/>
          </a:xfrm>
          <a:prstGeom prst="ellipse">
            <a:avLst/>
          </a:prstGeom>
          <a:noFill/>
          <a:ln>
            <a:noFill/>
          </a:ln>
        </p:spPr>
      </p:pic>
      <p:sp>
        <p:nvSpPr>
          <p:cNvPr id="193" name="Google Shape;193;p13"/>
          <p:cNvSpPr/>
          <p:nvPr/>
        </p:nvSpPr>
        <p:spPr>
          <a:xfrm>
            <a:off x="35496" y="26027"/>
            <a:ext cx="9073008" cy="5143500"/>
          </a:xfrm>
          <a:prstGeom prst="roundRect">
            <a:avLst>
              <a:gd fmla="val 3026" name="adj"/>
            </a:avLst>
          </a:prstGeom>
          <a:noFill/>
          <a:ln cap="flat" cmpd="sng" w="57150">
            <a:solidFill>
              <a:srgbClr val="C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4625" lIns="89275" spcFirstLastPara="1" rIns="89275" wrap="square" tIns="4462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7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7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p14"/>
          <p:cNvSpPr txBox="1"/>
          <p:nvPr>
            <p:ph type="title"/>
          </p:nvPr>
        </p:nvSpPr>
        <p:spPr>
          <a:xfrm>
            <a:off x="311700" y="30572"/>
            <a:ext cx="8520600" cy="4867121"/>
          </a:xfrm>
          <a:prstGeom prst="rect">
            <a:avLst/>
          </a:prstGeom>
          <a:noFill/>
          <a:ln>
            <a:noFill/>
          </a:ln>
        </p:spPr>
        <p:txBody>
          <a:bodyPr anchorCtr="0" anchor="t" bIns="89250" lIns="89250" spcFirstLastPara="1" rIns="89250" wrap="square" tIns="8925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2800"/>
              <a:buFont typeface="Calibri"/>
              <a:buNone/>
            </a:pPr>
            <a:r>
              <a:rPr lang="en-GB">
                <a:solidFill>
                  <a:srgbClr val="FF0000"/>
                </a:solidFill>
              </a:rPr>
              <a:t>	                </a:t>
            </a:r>
            <a:r>
              <a:rPr lang="en-GB" sz="3500">
                <a:solidFill>
                  <a:srgbClr val="FF0000"/>
                </a:solidFill>
              </a:rPr>
              <a:t>ପଠନର ମୂଲ୍ୟାଙ୍କନ </a:t>
            </a:r>
            <a:br>
              <a:rPr lang="en-GB" sz="3500">
                <a:solidFill>
                  <a:srgbClr val="FF0000"/>
                </a:solidFill>
              </a:rPr>
            </a:br>
            <a:endParaRPr sz="4200">
              <a:solidFill>
                <a:srgbClr val="FF0000"/>
              </a:solidFill>
            </a:endParaRPr>
          </a:p>
        </p:txBody>
      </p:sp>
      <p:sp>
        <p:nvSpPr>
          <p:cNvPr id="199" name="Google Shape;199;p14"/>
          <p:cNvSpPr txBox="1"/>
          <p:nvPr>
            <p:ph idx="1" type="body"/>
          </p:nvPr>
        </p:nvSpPr>
        <p:spPr>
          <a:xfrm>
            <a:off x="311700" y="650078"/>
            <a:ext cx="8520600" cy="735936"/>
          </a:xfrm>
          <a:prstGeom prst="rect">
            <a:avLst/>
          </a:prstGeom>
          <a:noFill/>
          <a:ln>
            <a:noFill/>
          </a:ln>
        </p:spPr>
        <p:txBody>
          <a:bodyPr anchorCtr="0" anchor="t" bIns="89250" lIns="89250" spcFirstLastPara="1" rIns="89250" wrap="square" tIns="89250">
            <a:noAutofit/>
          </a:bodyPr>
          <a:lstStyle/>
          <a:p>
            <a:pPr indent="0" lvl="0" marL="98378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1800"/>
              <a:buNone/>
            </a:pPr>
            <a:r>
              <a:rPr lang="en-GB" sz="3200">
                <a:solidFill>
                  <a:srgbClr val="FF0000"/>
                </a:solidFill>
              </a:rPr>
              <a:t>  </a:t>
            </a:r>
            <a:endParaRPr/>
          </a:p>
        </p:txBody>
      </p:sp>
      <p:sp>
        <p:nvSpPr>
          <p:cNvPr id="200" name="Google Shape;200;p14"/>
          <p:cNvSpPr/>
          <p:nvPr/>
        </p:nvSpPr>
        <p:spPr>
          <a:xfrm>
            <a:off x="35453" y="30575"/>
            <a:ext cx="9065973" cy="5082363"/>
          </a:xfrm>
          <a:prstGeom prst="roundRect">
            <a:avLst>
              <a:gd fmla="val 7712" name="adj"/>
            </a:avLst>
          </a:prstGeom>
          <a:noFill/>
          <a:ln cap="flat" cmpd="sng" w="57150">
            <a:solidFill>
              <a:srgbClr val="C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39350" lIns="78700" spcFirstLastPara="1" rIns="78700" wrap="square" tIns="3935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7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01" name="Google Shape;201;p1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086600" y="133350"/>
            <a:ext cx="1752600" cy="1143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02" name="Google Shape;202;p1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845632" y="1040787"/>
            <a:ext cx="3019271" cy="306193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6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Google Shape;207;p15"/>
          <p:cNvSpPr txBox="1"/>
          <p:nvPr>
            <p:ph type="title"/>
          </p:nvPr>
        </p:nvSpPr>
        <p:spPr>
          <a:xfrm>
            <a:off x="-161535" y="251346"/>
            <a:ext cx="8520600" cy="572698"/>
          </a:xfrm>
          <a:prstGeom prst="rect">
            <a:avLst/>
          </a:prstGeom>
          <a:noFill/>
          <a:ln>
            <a:noFill/>
          </a:ln>
        </p:spPr>
        <p:txBody>
          <a:bodyPr anchorCtr="0" anchor="t" bIns="89250" lIns="89250" spcFirstLastPara="1" rIns="89250" wrap="square" tIns="8925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2800"/>
              <a:buFont typeface="Calibri"/>
              <a:buNone/>
            </a:pPr>
            <a:r>
              <a:rPr lang="en-GB" sz="3500">
                <a:solidFill>
                  <a:srgbClr val="FF0000"/>
                </a:solidFill>
              </a:rPr>
              <a:t>             ୫ଟି ପଠନ ମୂଲ୍ୟାୟନର ପର୍ଯ୍ୟ।ୟ ସ୍ତର </a:t>
            </a:r>
            <a:endParaRPr sz="3500">
              <a:solidFill>
                <a:srgbClr val="FF0000"/>
              </a:solidFill>
            </a:endParaRPr>
          </a:p>
        </p:txBody>
      </p:sp>
      <p:sp>
        <p:nvSpPr>
          <p:cNvPr id="208" name="Google Shape;208;p15"/>
          <p:cNvSpPr txBox="1"/>
          <p:nvPr>
            <p:ph idx="1" type="body"/>
          </p:nvPr>
        </p:nvSpPr>
        <p:spPr>
          <a:xfrm>
            <a:off x="157320" y="863550"/>
            <a:ext cx="8986693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89250" lIns="89250" spcFirstLastPara="1" rIns="89250" wrap="square" tIns="89250">
            <a:noAutofit/>
          </a:bodyPr>
          <a:lstStyle/>
          <a:p>
            <a:pPr indent="0" lvl="0" marL="98378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1800"/>
              <a:buNone/>
            </a:pPr>
            <a:r>
              <a:rPr lang="en-GB">
                <a:solidFill>
                  <a:srgbClr val="191919"/>
                </a:solidFill>
              </a:rPr>
              <a:t>୫:  ଗପ ସ୍ତର ।</a:t>
            </a:r>
            <a:endParaRPr/>
          </a:p>
          <a:p>
            <a:pPr indent="0" lvl="0" marL="98378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1800"/>
              <a:buNone/>
            </a:pPr>
            <a:r>
              <a:rPr lang="en-GB">
                <a:solidFill>
                  <a:srgbClr val="191919"/>
                </a:solidFill>
              </a:rPr>
              <a:t>୪:  ଅନୁଛେଦ ସ୍ତର ।</a:t>
            </a:r>
            <a:endParaRPr/>
          </a:p>
          <a:p>
            <a:pPr indent="0" lvl="0" marL="98378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1800"/>
              <a:buNone/>
            </a:pPr>
            <a:r>
              <a:rPr lang="en-GB">
                <a:solidFill>
                  <a:srgbClr val="191919"/>
                </a:solidFill>
              </a:rPr>
              <a:t>୩:  ଶବ୍ଦ ସ୍ତର ।</a:t>
            </a:r>
            <a:endParaRPr/>
          </a:p>
          <a:p>
            <a:pPr indent="0" lvl="0" marL="98378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1800"/>
              <a:buNone/>
            </a:pPr>
            <a:r>
              <a:rPr lang="en-GB">
                <a:solidFill>
                  <a:srgbClr val="191919"/>
                </a:solidFill>
              </a:rPr>
              <a:t>୨:  ଅକ୍ଷର ସ୍ତର ।</a:t>
            </a:r>
            <a:endParaRPr/>
          </a:p>
          <a:p>
            <a:pPr indent="0" lvl="0" marL="98378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1800"/>
              <a:buNone/>
            </a:pPr>
            <a:r>
              <a:rPr lang="en-GB">
                <a:solidFill>
                  <a:srgbClr val="191919"/>
                </a:solidFill>
              </a:rPr>
              <a:t>୧:  ପ୍ରାରମ୍ଭିକ ସ୍ତର ।</a:t>
            </a:r>
            <a:endParaRPr/>
          </a:p>
          <a:p>
            <a:pPr indent="0" lvl="0" marL="98378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r>
              <a:t/>
            </a:r>
            <a:endParaRPr>
              <a:solidFill>
                <a:srgbClr val="191919"/>
              </a:solidFill>
            </a:endParaRPr>
          </a:p>
        </p:txBody>
      </p:sp>
      <p:sp>
        <p:nvSpPr>
          <p:cNvPr id="209" name="Google Shape;209;p15"/>
          <p:cNvSpPr/>
          <p:nvPr/>
        </p:nvSpPr>
        <p:spPr>
          <a:xfrm>
            <a:off x="35453" y="30575"/>
            <a:ext cx="9065973" cy="5082363"/>
          </a:xfrm>
          <a:prstGeom prst="roundRect">
            <a:avLst>
              <a:gd fmla="val 7712" name="adj"/>
            </a:avLst>
          </a:prstGeom>
          <a:noFill/>
          <a:ln cap="flat" cmpd="sng" w="57150">
            <a:solidFill>
              <a:srgbClr val="C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39350" lIns="78700" spcFirstLastPara="1" rIns="78700" wrap="square" tIns="3935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7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10" name="Google Shape;210;p1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513561" y="245815"/>
            <a:ext cx="1232526" cy="6118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4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Google Shape;215;p16"/>
          <p:cNvSpPr txBox="1"/>
          <p:nvPr>
            <p:ph idx="1" type="body"/>
          </p:nvPr>
        </p:nvSpPr>
        <p:spPr>
          <a:xfrm>
            <a:off x="311700" y="1152476"/>
            <a:ext cx="8520600" cy="1006269"/>
          </a:xfrm>
          <a:prstGeom prst="rect">
            <a:avLst/>
          </a:prstGeom>
          <a:noFill/>
          <a:ln>
            <a:noFill/>
          </a:ln>
        </p:spPr>
        <p:txBody>
          <a:bodyPr anchorCtr="0" anchor="t" bIns="89250" lIns="89250" spcFirstLastPara="1" rIns="89250" wrap="square" tIns="89250">
            <a:noAutofit/>
          </a:bodyPr>
          <a:lstStyle/>
          <a:p>
            <a:pPr indent="0" lvl="0" marL="1143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1800"/>
              <a:buNone/>
            </a:pPr>
            <a:r>
              <a:rPr lang="en-GB" sz="4000">
                <a:solidFill>
                  <a:srgbClr val="C00000"/>
                </a:solidFill>
              </a:rPr>
              <a:t>                     ନମୁନା -୨</a:t>
            </a:r>
            <a:endParaRPr sz="4000">
              <a:solidFill>
                <a:srgbClr val="C00000"/>
              </a:solidFill>
            </a:endParaRPr>
          </a:p>
        </p:txBody>
      </p:sp>
      <p:sp>
        <p:nvSpPr>
          <p:cNvPr id="216" name="Google Shape;216;p16"/>
          <p:cNvSpPr/>
          <p:nvPr/>
        </p:nvSpPr>
        <p:spPr>
          <a:xfrm>
            <a:off x="3596658" y="2085010"/>
            <a:ext cx="1956816" cy="969264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accent1"/>
          </a:solidFill>
          <a:ln cap="flat" cmpd="sng" w="25400">
            <a:solidFill>
              <a:srgbClr val="395E8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7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7" name="Google Shape;217;p16"/>
          <p:cNvSpPr/>
          <p:nvPr/>
        </p:nvSpPr>
        <p:spPr>
          <a:xfrm>
            <a:off x="78028" y="61139"/>
            <a:ext cx="9065972" cy="5082363"/>
          </a:xfrm>
          <a:prstGeom prst="roundRect">
            <a:avLst>
              <a:gd fmla="val 7712" name="adj"/>
            </a:avLst>
          </a:prstGeom>
          <a:noFill/>
          <a:ln cap="flat" cmpd="sng" w="57150">
            <a:solidFill>
              <a:srgbClr val="C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7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18" name="Google Shape;218;p1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513560" y="245814"/>
            <a:ext cx="1232526" cy="6118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2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Google Shape;223;p17"/>
          <p:cNvSpPr txBox="1"/>
          <p:nvPr>
            <p:ph idx="1" type="body"/>
          </p:nvPr>
        </p:nvSpPr>
        <p:spPr>
          <a:xfrm>
            <a:off x="311700" y="1263357"/>
            <a:ext cx="2964900" cy="3746794"/>
          </a:xfrm>
          <a:prstGeom prst="rect">
            <a:avLst/>
          </a:prstGeom>
          <a:solidFill>
            <a:srgbClr val="FFFF00"/>
          </a:solidFill>
          <a:ln cap="flat" cmpd="sng" w="9525">
            <a:solidFill>
              <a:srgbClr val="C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89250" lIns="89250" spcFirstLastPara="1" rIns="89250" wrap="square" tIns="89250">
            <a:noAutofit/>
          </a:bodyPr>
          <a:lstStyle/>
          <a:p>
            <a:pPr indent="0" lvl="0" marL="1143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r>
              <a:rPr lang="en-GB" sz="1900"/>
              <a:t>ମଧୁପୁର ନାମକ ଗାଁ ଟିଏ ।</a:t>
            </a:r>
            <a:endParaRPr/>
          </a:p>
          <a:p>
            <a:pPr indent="0" lvl="0" marL="1143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r>
              <a:rPr lang="en-GB" sz="1900"/>
              <a:t>ସେଠାରେ ରାଧୁଆ ନାମକ </a:t>
            </a:r>
            <a:endParaRPr/>
          </a:p>
          <a:p>
            <a:pPr indent="0" lvl="0" marL="1143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r>
              <a:rPr lang="en-GB" sz="1900"/>
              <a:t>ପିଲାଟିଏ ଥିଲା । ରାଧୁଆ</a:t>
            </a:r>
            <a:endParaRPr sz="1900"/>
          </a:p>
          <a:p>
            <a:pPr indent="0" lvl="0" marL="1143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r>
              <a:rPr lang="en-GB" sz="1900"/>
              <a:t>ର ଗୋଟିଏ ଝିଅ ଥିଲା ।</a:t>
            </a:r>
            <a:endParaRPr/>
          </a:p>
          <a:p>
            <a:pPr indent="0" lvl="0" marL="1143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r>
              <a:rPr lang="en-GB" sz="1900"/>
              <a:t>ତାର ନାମ ମୀନା । ମୀନା</a:t>
            </a:r>
            <a:endParaRPr sz="1900"/>
          </a:p>
          <a:p>
            <a:pPr indent="0" lvl="0" marL="1143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r>
              <a:rPr lang="en-GB" sz="1900"/>
              <a:t>ନାଚ କରିବାକୁ ଭଲ ପାଏ ।</a:t>
            </a:r>
            <a:endParaRPr/>
          </a:p>
          <a:p>
            <a:pPr indent="0" lvl="0" marL="1143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r>
              <a:rPr lang="en-GB" sz="1900"/>
              <a:t>ଥରେ ନାଚୁ ନାଚୁ ପଡ଼ିଗଲା ।</a:t>
            </a:r>
            <a:endParaRPr/>
          </a:p>
          <a:p>
            <a:pPr indent="0" lvl="0" marL="1143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r>
              <a:rPr lang="en-GB" sz="1900"/>
              <a:t>ଗୋଡ଼ ତାର ଭାଙ୍ଗି ଗଲା ।</a:t>
            </a:r>
            <a:endParaRPr/>
          </a:p>
          <a:p>
            <a:pPr indent="0" lvl="0" marL="1143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r>
              <a:rPr lang="en-GB" sz="1900"/>
              <a:t>ସେ ବହୁତ କାନ୍ଦିଲା । ରାଧୁଆ</a:t>
            </a:r>
            <a:endParaRPr sz="1900"/>
          </a:p>
          <a:p>
            <a:pPr indent="0" lvl="0" marL="1143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r>
              <a:rPr lang="en-GB" sz="1900"/>
              <a:t>ତାକୁ ବଇଦ ପାଖକୁ ନେଇ ଭଲ</a:t>
            </a:r>
            <a:endParaRPr sz="1900"/>
          </a:p>
          <a:p>
            <a:pPr indent="0" lvl="0" marL="1143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r>
              <a:rPr lang="en-GB" sz="1900"/>
              <a:t>କରିଦେଲା ।</a:t>
            </a:r>
            <a:endParaRPr/>
          </a:p>
        </p:txBody>
      </p:sp>
      <p:sp>
        <p:nvSpPr>
          <p:cNvPr id="224" name="Google Shape;224;p17"/>
          <p:cNvSpPr txBox="1"/>
          <p:nvPr/>
        </p:nvSpPr>
        <p:spPr>
          <a:xfrm>
            <a:off x="3733800" y="1657354"/>
            <a:ext cx="2269134" cy="35394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7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5" name="Google Shape;225;p17"/>
          <p:cNvSpPr txBox="1"/>
          <p:nvPr/>
        </p:nvSpPr>
        <p:spPr>
          <a:xfrm>
            <a:off x="3886208" y="3562354"/>
            <a:ext cx="1871117" cy="1200329"/>
          </a:xfrm>
          <a:prstGeom prst="rect">
            <a:avLst/>
          </a:prstGeom>
          <a:solidFill>
            <a:srgbClr val="92CCDC"/>
          </a:solidFill>
          <a:ln cap="flat" cmpd="sng" w="9525">
            <a:solidFill>
              <a:srgbClr val="C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ଭାତ     ହାତ       କୂଳ             ଦେଶ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         ପାହାଡ଼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ଧନୁ            ବିଦେଶ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6" name="Google Shape;226;p17"/>
          <p:cNvSpPr txBox="1"/>
          <p:nvPr/>
        </p:nvSpPr>
        <p:spPr>
          <a:xfrm>
            <a:off x="3810000" y="1047750"/>
            <a:ext cx="3962400" cy="1569660"/>
          </a:xfrm>
          <a:prstGeom prst="rect">
            <a:avLst/>
          </a:prstGeom>
          <a:solidFill>
            <a:srgbClr val="92D050"/>
          </a:solidFill>
          <a:ln cap="flat" cmpd="sng" w="952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   ମାଛ ରହିଥାଏ ପାଣିରେ ।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ସାପ ରହୁଥାଏ ଗାତରେ ।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   ପକ୍ଷୀ ରହେ ଗଛ ଡାଳରେ</a:t>
            </a: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ପିଲା ପଢେ ପାଠ ଶାଳାରେ ।</a:t>
            </a: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7" name="Google Shape;227;p17"/>
          <p:cNvSpPr txBox="1"/>
          <p:nvPr/>
        </p:nvSpPr>
        <p:spPr>
          <a:xfrm>
            <a:off x="6324600" y="3562354"/>
            <a:ext cx="2067366" cy="1200329"/>
          </a:xfrm>
          <a:prstGeom prst="rect">
            <a:avLst/>
          </a:prstGeom>
          <a:solidFill>
            <a:srgbClr val="93B3D7"/>
          </a:solidFill>
          <a:ln cap="flat" cmpd="sng" w="9525">
            <a:solidFill>
              <a:srgbClr val="C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ଫ      ର      ଷ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ଢ଼       ଟ      ଜ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ଠ      ଶ       ଳ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8" name="Google Shape;228;p17"/>
          <p:cNvSpPr txBox="1"/>
          <p:nvPr/>
        </p:nvSpPr>
        <p:spPr>
          <a:xfrm>
            <a:off x="6400808" y="2952754"/>
            <a:ext cx="1956975" cy="461665"/>
          </a:xfrm>
          <a:prstGeom prst="rect">
            <a:avLst/>
          </a:prstGeom>
          <a:noFill/>
          <a:ln cap="flat" cmpd="sng" w="9525">
            <a:solidFill>
              <a:srgbClr val="C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   ଅକ୍ଷର ସ୍ତର</a:t>
            </a: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9" name="Google Shape;229;p17"/>
          <p:cNvSpPr txBox="1"/>
          <p:nvPr/>
        </p:nvSpPr>
        <p:spPr>
          <a:xfrm>
            <a:off x="3962408" y="2952754"/>
            <a:ext cx="1637455" cy="461665"/>
          </a:xfrm>
          <a:prstGeom prst="rect">
            <a:avLst/>
          </a:prstGeom>
          <a:noFill/>
          <a:ln cap="flat" cmpd="sng" w="9525">
            <a:solidFill>
              <a:srgbClr val="C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   ଶବ୍ଦ ସ୍ତର</a:t>
            </a: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0" name="Google Shape;230;p17"/>
          <p:cNvSpPr txBox="1"/>
          <p:nvPr/>
        </p:nvSpPr>
        <p:spPr>
          <a:xfrm>
            <a:off x="4267200" y="514354"/>
            <a:ext cx="2483174" cy="461665"/>
          </a:xfrm>
          <a:prstGeom prst="rect">
            <a:avLst/>
          </a:prstGeom>
          <a:noFill/>
          <a:ln cap="flat" cmpd="sng" w="9525">
            <a:solidFill>
              <a:srgbClr val="C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   ଅନୁଛେଦ ସ୍ତର</a:t>
            </a: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1" name="Google Shape;231;p17"/>
          <p:cNvSpPr txBox="1"/>
          <p:nvPr/>
        </p:nvSpPr>
        <p:spPr>
          <a:xfrm>
            <a:off x="685801" y="666754"/>
            <a:ext cx="1907913" cy="461665"/>
          </a:xfrm>
          <a:prstGeom prst="rect">
            <a:avLst/>
          </a:prstGeom>
          <a:noFill/>
          <a:ln cap="flat" cmpd="sng" w="9525">
            <a:solidFill>
              <a:srgbClr val="C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   ଗପ ସ୍ତର</a:t>
            </a: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2" name="Google Shape;232;p17"/>
          <p:cNvSpPr/>
          <p:nvPr/>
        </p:nvSpPr>
        <p:spPr>
          <a:xfrm>
            <a:off x="78028" y="61139"/>
            <a:ext cx="9065972" cy="5082363"/>
          </a:xfrm>
          <a:prstGeom prst="roundRect">
            <a:avLst>
              <a:gd fmla="val 7712" name="adj"/>
            </a:avLst>
          </a:prstGeom>
          <a:noFill/>
          <a:ln cap="flat" cmpd="sng" w="57150">
            <a:solidFill>
              <a:srgbClr val="C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7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33" name="Google Shape;233;p1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513560" y="245814"/>
            <a:ext cx="1232526" cy="6118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7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Google Shape;238;p18"/>
          <p:cNvSpPr txBox="1"/>
          <p:nvPr>
            <p:ph idx="1" type="body"/>
          </p:nvPr>
        </p:nvSpPr>
        <p:spPr>
          <a:xfrm>
            <a:off x="0" y="0"/>
            <a:ext cx="9144000" cy="5391150"/>
          </a:xfrm>
          <a:prstGeom prst="rect">
            <a:avLst/>
          </a:prstGeom>
          <a:solidFill>
            <a:srgbClr val="FFC000"/>
          </a:solidFill>
          <a:ln cap="flat" cmpd="sng" w="952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  <a:effectLst>
            <a:outerShdw blurRad="40000" rotWithShape="0" dir="5400000" dist="23000">
              <a:srgbClr val="000000">
                <a:alpha val="34901"/>
              </a:srgbClr>
            </a:outerShdw>
          </a:effectLst>
        </p:spPr>
        <p:txBody>
          <a:bodyPr anchorCtr="0" anchor="t" bIns="89250" lIns="89250" spcFirstLastPara="1" rIns="89250" wrap="square" tIns="89250">
            <a:noAutofit/>
          </a:bodyPr>
          <a:lstStyle/>
          <a:p>
            <a:pPr indent="0" lvl="0" marL="1143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r>
              <a:rPr lang="en-GB" sz="4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ମଧୁପୁର ନାମକ ଗାଁ ଟିଏ ।ସେଠାରେ </a:t>
            </a:r>
            <a:endParaRPr/>
          </a:p>
          <a:p>
            <a:pPr indent="0" lvl="0" marL="1143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r>
              <a:rPr lang="en-GB" sz="4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ରାଧୁଆ ନାମକ ପିଲାଟିଏ ଥିଲା । ରାଧୁଆର ଗୋଟିଏ ଝିଅ ଥିଲା ।ତାର ନାମ ମୀନା । ମୀନାନାଚ କରିବାକୁ ଭଲ ପାଏ ।ଥରେ ନାଚୁ ନାଚୁ ପଡ଼ିଗଲା ଗୋଡ଼ ତାର ଭାଙ୍ଗି ଗଲା ।ସେ ବହୁତ କାନ୍ଦିଲା । ରାଧୁଆତାକୁ ବଇଦ ପାଖକୁ ନେଇ ଭଲକରିଦେଲା ।</a:t>
            </a:r>
            <a:endParaRPr/>
          </a:p>
          <a:p>
            <a:pPr indent="0" lvl="0" marL="98378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r>
              <a:t/>
            </a:r>
            <a:endParaRPr sz="4400">
              <a:solidFill>
                <a:schemeClr val="dk1"/>
              </a:solidFill>
            </a:endParaRPr>
          </a:p>
        </p:txBody>
      </p:sp>
      <p:pic>
        <p:nvPicPr>
          <p:cNvPr id="239" name="Google Shape;239;p1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543800" y="209550"/>
            <a:ext cx="1371600" cy="990600"/>
          </a:xfrm>
          <a:prstGeom prst="rect">
            <a:avLst/>
          </a:prstGeom>
          <a:noFill/>
          <a:ln>
            <a:noFill/>
          </a:ln>
        </p:spPr>
      </p:pic>
      <p:sp>
        <p:nvSpPr>
          <p:cNvPr id="240" name="Google Shape;240;p18"/>
          <p:cNvSpPr/>
          <p:nvPr/>
        </p:nvSpPr>
        <p:spPr>
          <a:xfrm>
            <a:off x="78028" y="61139"/>
            <a:ext cx="9065972" cy="5253813"/>
          </a:xfrm>
          <a:prstGeom prst="roundRect">
            <a:avLst>
              <a:gd fmla="val 7712" name="adj"/>
            </a:avLst>
          </a:prstGeom>
          <a:noFill/>
          <a:ln cap="flat" cmpd="sng" w="57150">
            <a:solidFill>
              <a:srgbClr val="C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7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4" name="Shape 2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" name="Google Shape;245;p19"/>
          <p:cNvSpPr txBox="1"/>
          <p:nvPr>
            <p:ph idx="1" type="body"/>
          </p:nvPr>
        </p:nvSpPr>
        <p:spPr>
          <a:xfrm>
            <a:off x="311700" y="1152474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89250" lIns="89250" spcFirstLastPara="1" rIns="89250" wrap="square" tIns="89250">
            <a:noAutofit/>
          </a:bodyPr>
          <a:lstStyle/>
          <a:p>
            <a:pPr indent="0" lvl="0" marL="1143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r>
              <a:rPr lang="en-GB" sz="3600"/>
              <a:t>ଏହି ସ୍ତର ଦେଇ ପିଲା ମାନଙ୍କର ପଢିବା ଫଳାଫଳକୁ </a:t>
            </a:r>
            <a:endParaRPr/>
          </a:p>
          <a:p>
            <a:pPr indent="0" lvl="0" marL="1143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r>
              <a:rPr lang="en-GB" sz="3600"/>
              <a:t>ମୂଲ୍ୟାଙ୍କନ କରାଯିବ ।</a:t>
            </a:r>
            <a:endParaRPr sz="3600"/>
          </a:p>
        </p:txBody>
      </p:sp>
      <p:sp>
        <p:nvSpPr>
          <p:cNvPr id="246" name="Google Shape;246;p19"/>
          <p:cNvSpPr/>
          <p:nvPr/>
        </p:nvSpPr>
        <p:spPr>
          <a:xfrm>
            <a:off x="35443" y="30569"/>
            <a:ext cx="9065972" cy="5082363"/>
          </a:xfrm>
          <a:prstGeom prst="roundRect">
            <a:avLst>
              <a:gd fmla="val 7712" name="adj"/>
            </a:avLst>
          </a:prstGeom>
          <a:noFill/>
          <a:ln cap="flat" cmpd="sng" w="57150">
            <a:solidFill>
              <a:srgbClr val="C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7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47" name="Google Shape;247;p1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513560" y="245815"/>
            <a:ext cx="1232526" cy="6118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1" name="Shape 2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" name="Google Shape;252;p20"/>
          <p:cNvSpPr txBox="1"/>
          <p:nvPr>
            <p:ph type="title"/>
          </p:nvPr>
        </p:nvSpPr>
        <p:spPr>
          <a:xfrm>
            <a:off x="457200" y="514350"/>
            <a:ext cx="8229600" cy="628650"/>
          </a:xfrm>
          <a:prstGeom prst="rect">
            <a:avLst/>
          </a:prstGeom>
          <a:noFill/>
          <a:ln>
            <a:noFill/>
          </a:ln>
        </p:spPr>
        <p:txBody>
          <a:bodyPr anchorCtr="0" anchor="ctr" bIns="44625" lIns="89275" spcFirstLastPara="1" rIns="89275" wrap="square" tIns="446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3600"/>
              <a:buFont typeface="Calibri"/>
              <a:buNone/>
            </a:pPr>
            <a:r>
              <a:rPr b="1" lang="en-GB" sz="3600" u="sng">
                <a:solidFill>
                  <a:srgbClr val="FF0000"/>
                </a:solidFill>
              </a:rPr>
              <a:t>ଲବ୍ଧ ଜ୍ଞାନର ଫଳାଫଳ-</a:t>
            </a:r>
            <a:br>
              <a:rPr lang="en-GB" sz="3600">
                <a:solidFill>
                  <a:srgbClr val="FF0000"/>
                </a:solidFill>
              </a:rPr>
            </a:br>
            <a:r>
              <a:rPr lang="en-GB" sz="3600">
                <a:solidFill>
                  <a:srgbClr val="FF0000"/>
                </a:solidFill>
              </a:rPr>
              <a:t>ପିଲାମାନଙ୍କର ଶ୍ରବଣ,କଥନ,ପଠନ ଓ ଲିଖନ ଶୈଳୀର</a:t>
            </a:r>
            <a:br>
              <a:rPr lang="en-GB" sz="3600">
                <a:solidFill>
                  <a:srgbClr val="FF0000"/>
                </a:solidFill>
              </a:rPr>
            </a:br>
            <a:r>
              <a:rPr lang="en-GB" sz="3600">
                <a:solidFill>
                  <a:srgbClr val="FF0000"/>
                </a:solidFill>
              </a:rPr>
              <a:t> ଅଭିବୃଦ୍ଧି ଘଟିବ |</a:t>
            </a:r>
            <a:endParaRPr sz="3600">
              <a:solidFill>
                <a:srgbClr val="FF0000"/>
              </a:solidFill>
            </a:endParaRPr>
          </a:p>
        </p:txBody>
      </p:sp>
      <p:pic>
        <p:nvPicPr>
          <p:cNvPr id="253" name="Google Shape;253;p2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543801" y="12"/>
            <a:ext cx="1600200" cy="685799"/>
          </a:xfrm>
          <a:prstGeom prst="ellipse">
            <a:avLst/>
          </a:prstGeom>
          <a:noFill/>
          <a:ln>
            <a:noFill/>
          </a:ln>
        </p:spPr>
      </p:pic>
      <p:pic>
        <p:nvPicPr>
          <p:cNvPr id="254" name="Google Shape;254;p2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914400" y="1809750"/>
            <a:ext cx="7162800" cy="3143250"/>
          </a:xfrm>
          <a:prstGeom prst="rect">
            <a:avLst/>
          </a:prstGeom>
          <a:noFill/>
          <a:ln>
            <a:noFill/>
          </a:ln>
        </p:spPr>
      </p:pic>
      <p:sp>
        <p:nvSpPr>
          <p:cNvPr id="255" name="Google Shape;255;p20"/>
          <p:cNvSpPr/>
          <p:nvPr/>
        </p:nvSpPr>
        <p:spPr>
          <a:xfrm>
            <a:off x="35496" y="26027"/>
            <a:ext cx="9073008" cy="5143500"/>
          </a:xfrm>
          <a:prstGeom prst="roundRect">
            <a:avLst>
              <a:gd fmla="val 3026" name="adj"/>
            </a:avLst>
          </a:prstGeom>
          <a:noFill/>
          <a:ln cap="flat" cmpd="sng" w="57150">
            <a:solidFill>
              <a:srgbClr val="C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4625" lIns="89275" spcFirstLastPara="1" rIns="89275" wrap="square" tIns="4462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7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9" name="Shape 2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0" name="Google Shape;260;p2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239000" y="1"/>
            <a:ext cx="1676400" cy="857250"/>
          </a:xfrm>
          <a:prstGeom prst="rect">
            <a:avLst/>
          </a:prstGeom>
          <a:noFill/>
          <a:ln>
            <a:noFill/>
          </a:ln>
        </p:spPr>
      </p:pic>
      <p:sp>
        <p:nvSpPr>
          <p:cNvPr id="261" name="Google Shape;261;p21"/>
          <p:cNvSpPr txBox="1"/>
          <p:nvPr/>
        </p:nvSpPr>
        <p:spPr>
          <a:xfrm>
            <a:off x="602638" y="816675"/>
            <a:ext cx="7801200" cy="3562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89250" lIns="89250" spcFirstLastPara="1" rIns="89250" wrap="square" tIns="89250">
            <a:noAutofit/>
          </a:bodyPr>
          <a:lstStyle/>
          <a:p>
            <a:pPr indent="0" lvl="0" marL="446376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39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THANKING YOU</a:t>
            </a:r>
            <a:endParaRPr b="1" sz="39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446376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390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ODM EDUCATIONAL GROUP</a:t>
            </a:r>
            <a:endParaRPr b="1" sz="3900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2" name="Google Shape;262;p21"/>
          <p:cNvSpPr/>
          <p:nvPr/>
        </p:nvSpPr>
        <p:spPr>
          <a:xfrm>
            <a:off x="35496" y="26027"/>
            <a:ext cx="9073008" cy="5143500"/>
          </a:xfrm>
          <a:prstGeom prst="roundRect">
            <a:avLst>
              <a:gd fmla="val 3026" name="adj"/>
            </a:avLst>
          </a:prstGeom>
          <a:noFill/>
          <a:ln cap="flat" cmpd="sng" w="57150">
            <a:solidFill>
              <a:srgbClr val="C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4625" lIns="89275" spcFirstLastPara="1" rIns="89275" wrap="square" tIns="4462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7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9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4"/>
          <p:cNvSpPr txBox="1"/>
          <p:nvPr>
            <p:ph type="title"/>
          </p:nvPr>
        </p:nvSpPr>
        <p:spPr>
          <a:xfrm>
            <a:off x="0" y="590550"/>
            <a:ext cx="8991600" cy="990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4625" lIns="89275" spcFirstLastPara="1" rIns="89275" wrap="square" tIns="446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</a:pPr>
            <a:r>
              <a:rPr lang="en-GB" sz="6000"/>
              <a:t>ଖରା ,ବର୍ଷା,ଶୀତ</a:t>
            </a:r>
            <a:endParaRPr sz="6000"/>
          </a:p>
        </p:txBody>
      </p:sp>
      <p:pic>
        <p:nvPicPr>
          <p:cNvPr id="101" name="Google Shape;101;p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04804" y="1885950"/>
            <a:ext cx="2573867" cy="32575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" name="Google Shape;102;p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858000" y="11"/>
            <a:ext cx="2041770" cy="1008107"/>
          </a:xfrm>
          <a:prstGeom prst="ellipse">
            <a:avLst/>
          </a:prstGeom>
          <a:noFill/>
          <a:ln>
            <a:noFill/>
          </a:ln>
        </p:spPr>
      </p:pic>
      <p:pic>
        <p:nvPicPr>
          <p:cNvPr id="103" name="Google Shape;103;p4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3200400" y="1885950"/>
            <a:ext cx="2590800" cy="32575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4" name="Google Shape;104;p4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6172200" y="1885950"/>
            <a:ext cx="2590800" cy="3257550"/>
          </a:xfrm>
          <a:prstGeom prst="rect">
            <a:avLst/>
          </a:prstGeom>
          <a:noFill/>
          <a:ln>
            <a:noFill/>
          </a:ln>
        </p:spPr>
      </p:pic>
      <p:sp>
        <p:nvSpPr>
          <p:cNvPr id="105" name="Google Shape;105;p4"/>
          <p:cNvSpPr/>
          <p:nvPr/>
        </p:nvSpPr>
        <p:spPr>
          <a:xfrm>
            <a:off x="35496" y="26027"/>
            <a:ext cx="9073008" cy="5143500"/>
          </a:xfrm>
          <a:prstGeom prst="roundRect">
            <a:avLst>
              <a:gd fmla="val 3026" name="adj"/>
            </a:avLst>
          </a:prstGeom>
          <a:noFill/>
          <a:ln cap="flat" cmpd="sng" w="57150">
            <a:solidFill>
              <a:srgbClr val="C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4625" lIns="89275" spcFirstLastPara="1" rIns="89275" wrap="square" tIns="4462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7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9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5"/>
          <p:cNvSpPr txBox="1"/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anchorCtr="0" anchor="ctr" bIns="44625" lIns="89275" spcFirstLastPara="1" rIns="89275" wrap="square" tIns="446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300"/>
              <a:buFont typeface="Calibri"/>
              <a:buNone/>
            </a:pPr>
            <a:r>
              <a:t/>
            </a:r>
            <a:endParaRPr/>
          </a:p>
        </p:txBody>
      </p:sp>
      <p:sp>
        <p:nvSpPr>
          <p:cNvPr id="111" name="Google Shape;111;p5"/>
          <p:cNvSpPr txBox="1"/>
          <p:nvPr>
            <p:ph idx="1" type="body"/>
          </p:nvPr>
        </p:nvSpPr>
        <p:spPr>
          <a:xfrm>
            <a:off x="457200" y="1200154"/>
            <a:ext cx="8229600" cy="3394472"/>
          </a:xfrm>
          <a:prstGeom prst="rect">
            <a:avLst/>
          </a:prstGeom>
          <a:noFill/>
          <a:ln>
            <a:noFill/>
          </a:ln>
        </p:spPr>
        <p:txBody>
          <a:bodyPr anchorCtr="0" anchor="t" bIns="44625" lIns="89275" spcFirstLastPara="1" rIns="89275" wrap="square" tIns="44625">
            <a:normAutofit/>
          </a:bodyPr>
          <a:lstStyle/>
          <a:p>
            <a:pPr indent="-137933" lvl="0" marL="334783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100"/>
              <a:buNone/>
            </a:pPr>
            <a:r>
              <a:t/>
            </a:r>
            <a:endParaRPr/>
          </a:p>
        </p:txBody>
      </p:sp>
      <p:pic>
        <p:nvPicPr>
          <p:cNvPr id="112" name="Google Shape;112;p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2"/>
            <a:ext cx="9144000" cy="5164817"/>
          </a:xfrm>
          <a:prstGeom prst="rect">
            <a:avLst/>
          </a:prstGeom>
          <a:noFill/>
          <a:ln>
            <a:noFill/>
          </a:ln>
        </p:spPr>
      </p:pic>
      <p:pic>
        <p:nvPicPr>
          <p:cNvPr id="113" name="Google Shape;113;p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7102230" y="2"/>
            <a:ext cx="2041770" cy="1008107"/>
          </a:xfrm>
          <a:prstGeom prst="ellipse">
            <a:avLst/>
          </a:prstGeom>
          <a:noFill/>
          <a:ln>
            <a:noFill/>
          </a:ln>
        </p:spPr>
      </p:pic>
      <p:sp>
        <p:nvSpPr>
          <p:cNvPr id="114" name="Google Shape;114;p5"/>
          <p:cNvSpPr/>
          <p:nvPr/>
        </p:nvSpPr>
        <p:spPr>
          <a:xfrm>
            <a:off x="35496" y="26027"/>
            <a:ext cx="9073008" cy="5143500"/>
          </a:xfrm>
          <a:prstGeom prst="roundRect">
            <a:avLst>
              <a:gd fmla="val 3026" name="adj"/>
            </a:avLst>
          </a:prstGeom>
          <a:noFill/>
          <a:ln cap="flat" cmpd="sng" w="57150">
            <a:solidFill>
              <a:srgbClr val="C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4625" lIns="89275" spcFirstLastPara="1" rIns="89275" wrap="square" tIns="4462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7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1EB4D2">
            <a:alpha val="34901"/>
          </a:srgbClr>
        </a:solidFill>
      </p:bgPr>
    </p:bg>
    <p:spTree>
      <p:nvGrpSpPr>
        <p:cNvPr id="118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6"/>
          <p:cNvSpPr txBox="1"/>
          <p:nvPr>
            <p:ph idx="1" type="body"/>
          </p:nvPr>
        </p:nvSpPr>
        <p:spPr>
          <a:xfrm>
            <a:off x="457200" y="1200154"/>
            <a:ext cx="8229600" cy="3394472"/>
          </a:xfrm>
          <a:prstGeom prst="rect">
            <a:avLst/>
          </a:prstGeom>
          <a:noFill/>
          <a:ln>
            <a:noFill/>
          </a:ln>
        </p:spPr>
        <p:txBody>
          <a:bodyPr anchorCtr="0" anchor="t" bIns="44625" lIns="89275" spcFirstLastPara="1" rIns="89275" wrap="square" tIns="44625">
            <a:normAutofit/>
          </a:bodyPr>
          <a:lstStyle/>
          <a:p>
            <a:pPr indent="-137933" lvl="0" marL="334783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100"/>
              <a:buNone/>
            </a:pPr>
            <a:r>
              <a:t/>
            </a:r>
            <a:endParaRPr/>
          </a:p>
        </p:txBody>
      </p:sp>
      <p:pic>
        <p:nvPicPr>
          <p:cNvPr id="120" name="Google Shape;120;p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571502"/>
            <a:ext cx="9144000" cy="4536831"/>
          </a:xfrm>
          <a:prstGeom prst="rect">
            <a:avLst/>
          </a:prstGeom>
          <a:noFill/>
          <a:ln>
            <a:noFill/>
          </a:ln>
        </p:spPr>
      </p:pic>
      <p:pic>
        <p:nvPicPr>
          <p:cNvPr id="121" name="Google Shape;121;p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7467600" y="2"/>
            <a:ext cx="1676400" cy="827709"/>
          </a:xfrm>
          <a:prstGeom prst="ellipse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1EB4D2">
            <a:alpha val="34901"/>
          </a:srgbClr>
        </a:solidFill>
      </p:bgPr>
    </p:bg>
    <p:spTree>
      <p:nvGrpSpPr>
        <p:cNvPr id="125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7"/>
          <p:cNvSpPr txBox="1"/>
          <p:nvPr>
            <p:ph idx="1" type="body"/>
          </p:nvPr>
        </p:nvSpPr>
        <p:spPr>
          <a:xfrm>
            <a:off x="457200" y="1200154"/>
            <a:ext cx="8229600" cy="3394472"/>
          </a:xfrm>
          <a:prstGeom prst="rect">
            <a:avLst/>
          </a:prstGeom>
          <a:noFill/>
          <a:ln>
            <a:noFill/>
          </a:ln>
        </p:spPr>
        <p:txBody>
          <a:bodyPr anchorCtr="0" anchor="t" bIns="44625" lIns="89275" spcFirstLastPara="1" rIns="89275" wrap="square" tIns="44625">
            <a:normAutofit/>
          </a:bodyPr>
          <a:lstStyle/>
          <a:p>
            <a:pPr indent="-137933" lvl="0" marL="334783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100"/>
              <a:buNone/>
            </a:pPr>
            <a:r>
              <a:t/>
            </a:r>
            <a:endParaRPr/>
          </a:p>
        </p:txBody>
      </p:sp>
      <p:pic>
        <p:nvPicPr>
          <p:cNvPr id="127" name="Google Shape;127;p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1200152"/>
            <a:ext cx="9144000" cy="3341889"/>
          </a:xfrm>
          <a:prstGeom prst="rect">
            <a:avLst/>
          </a:prstGeom>
          <a:noFill/>
          <a:ln>
            <a:noFill/>
          </a:ln>
        </p:spPr>
      </p:pic>
      <p:pic>
        <p:nvPicPr>
          <p:cNvPr id="128" name="Google Shape;128;p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858000" y="11"/>
            <a:ext cx="2041770" cy="1008107"/>
          </a:xfrm>
          <a:prstGeom prst="ellipse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2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p8"/>
          <p:cNvSpPr txBox="1"/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anchorCtr="0" anchor="ctr" bIns="44625" lIns="89275" spcFirstLastPara="1" rIns="89275" wrap="square" tIns="446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300"/>
              <a:buFont typeface="Calibri"/>
              <a:buNone/>
            </a:pPr>
            <a:r>
              <a:t/>
            </a:r>
            <a:endParaRPr/>
          </a:p>
        </p:txBody>
      </p:sp>
      <p:sp>
        <p:nvSpPr>
          <p:cNvPr id="134" name="Google Shape;134;p8"/>
          <p:cNvSpPr txBox="1"/>
          <p:nvPr>
            <p:ph idx="1" type="body"/>
          </p:nvPr>
        </p:nvSpPr>
        <p:spPr>
          <a:xfrm>
            <a:off x="457200" y="1200154"/>
            <a:ext cx="8229600" cy="3394472"/>
          </a:xfrm>
          <a:prstGeom prst="rect">
            <a:avLst/>
          </a:prstGeom>
          <a:noFill/>
          <a:ln>
            <a:noFill/>
          </a:ln>
        </p:spPr>
        <p:txBody>
          <a:bodyPr anchorCtr="0" anchor="t" bIns="44625" lIns="89275" spcFirstLastPara="1" rIns="89275" wrap="square" tIns="44625">
            <a:normAutofit/>
          </a:bodyPr>
          <a:lstStyle/>
          <a:p>
            <a:pPr indent="-137933" lvl="0" marL="334783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100"/>
              <a:buNone/>
            </a:pPr>
            <a:r>
              <a:t/>
            </a:r>
            <a:endParaRPr/>
          </a:p>
        </p:txBody>
      </p:sp>
      <p:pic>
        <p:nvPicPr>
          <p:cNvPr id="135" name="Google Shape;135;p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36" name="Google Shape;136;p8"/>
          <p:cNvSpPr/>
          <p:nvPr/>
        </p:nvSpPr>
        <p:spPr>
          <a:xfrm>
            <a:off x="35496" y="26027"/>
            <a:ext cx="9073008" cy="5143500"/>
          </a:xfrm>
          <a:prstGeom prst="roundRect">
            <a:avLst>
              <a:gd fmla="val 3026" name="adj"/>
            </a:avLst>
          </a:prstGeom>
          <a:noFill/>
          <a:ln cap="flat" cmpd="sng" w="57150">
            <a:solidFill>
              <a:srgbClr val="C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4625" lIns="89275" spcFirstLastPara="1" rIns="89275" wrap="square" tIns="4462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7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37" name="Google Shape;137;p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7924800" y="9"/>
            <a:ext cx="1219200" cy="742941"/>
          </a:xfrm>
          <a:prstGeom prst="ellipse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p9"/>
          <p:cNvSpPr txBox="1"/>
          <p:nvPr>
            <p:ph type="title"/>
          </p:nvPr>
        </p:nvSpPr>
        <p:spPr>
          <a:xfrm>
            <a:off x="0" y="205979"/>
            <a:ext cx="6781800" cy="857250"/>
          </a:xfrm>
          <a:prstGeom prst="rect">
            <a:avLst/>
          </a:prstGeom>
          <a:noFill/>
          <a:ln>
            <a:noFill/>
          </a:ln>
        </p:spPr>
        <p:txBody>
          <a:bodyPr anchorCtr="0" anchor="ctr" bIns="44625" lIns="89275" spcFirstLastPara="1" rIns="89275" wrap="square" tIns="446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</a:pPr>
            <a:r>
              <a:rPr b="1" lang="en-GB" sz="3200" u="sng"/>
              <a:t> </a:t>
            </a:r>
            <a:endParaRPr b="1" sz="3200" u="sng"/>
          </a:p>
        </p:txBody>
      </p:sp>
      <p:sp>
        <p:nvSpPr>
          <p:cNvPr id="143" name="Google Shape;143;p9"/>
          <p:cNvSpPr/>
          <p:nvPr/>
        </p:nvSpPr>
        <p:spPr>
          <a:xfrm>
            <a:off x="35496" y="26027"/>
            <a:ext cx="9073008" cy="5143500"/>
          </a:xfrm>
          <a:prstGeom prst="roundRect">
            <a:avLst>
              <a:gd fmla="val 3026" name="adj"/>
            </a:avLst>
          </a:prstGeom>
          <a:noFill/>
          <a:ln cap="flat" cmpd="sng" w="57150">
            <a:solidFill>
              <a:srgbClr val="C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4625" lIns="89275" spcFirstLastPara="1" rIns="89275" wrap="square" tIns="4462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7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44" name="Google Shape;144;p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391399" y="9"/>
            <a:ext cx="1584571" cy="990540"/>
          </a:xfrm>
          <a:prstGeom prst="ellipse">
            <a:avLst/>
          </a:prstGeom>
          <a:noFill/>
          <a:ln>
            <a:noFill/>
          </a:ln>
        </p:spPr>
      </p:pic>
      <p:pic>
        <p:nvPicPr>
          <p:cNvPr id="145" name="Google Shape;145;p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52401" y="133350"/>
            <a:ext cx="7162800" cy="50101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6" name="Google Shape;146;p9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7315200" y="1200150"/>
            <a:ext cx="1676401" cy="3733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0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p10"/>
          <p:cNvSpPr txBox="1"/>
          <p:nvPr>
            <p:ph idx="1" type="subTitle"/>
          </p:nvPr>
        </p:nvSpPr>
        <p:spPr>
          <a:xfrm>
            <a:off x="0" y="971552"/>
            <a:ext cx="8686800" cy="3714750"/>
          </a:xfrm>
          <a:prstGeom prst="rect">
            <a:avLst/>
          </a:prstGeom>
          <a:noFill/>
          <a:ln>
            <a:noFill/>
          </a:ln>
        </p:spPr>
        <p:txBody>
          <a:bodyPr anchorCtr="0" anchor="t" bIns="44625" lIns="89275" spcFirstLastPara="1" rIns="89275" wrap="square" tIns="446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4400"/>
              <a:buNone/>
            </a:pPr>
            <a:r>
              <a:rPr b="1" lang="en-GB" sz="4400"/>
              <a:t>     </a:t>
            </a:r>
            <a:endParaRPr b="1" sz="4400"/>
          </a:p>
        </p:txBody>
      </p:sp>
      <p:sp>
        <p:nvSpPr>
          <p:cNvPr id="152" name="Google Shape;152;p10"/>
          <p:cNvSpPr/>
          <p:nvPr/>
        </p:nvSpPr>
        <p:spPr>
          <a:xfrm>
            <a:off x="35496" y="26027"/>
            <a:ext cx="9073008" cy="5143500"/>
          </a:xfrm>
          <a:prstGeom prst="roundRect">
            <a:avLst>
              <a:gd fmla="val 3026" name="adj"/>
            </a:avLst>
          </a:prstGeom>
          <a:noFill/>
          <a:ln cap="flat" cmpd="sng" w="57150">
            <a:solidFill>
              <a:srgbClr val="C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4625" lIns="89275" spcFirstLastPara="1" rIns="89275" wrap="square" tIns="4462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7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53" name="Google Shape;153;p1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52400" y="133350"/>
            <a:ext cx="8991600" cy="4876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4" name="Google Shape;154;p1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7467600" y="0"/>
            <a:ext cx="1676400" cy="971550"/>
          </a:xfrm>
          <a:prstGeom prst="ellipse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8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p11"/>
          <p:cNvSpPr txBox="1"/>
          <p:nvPr>
            <p:ph idx="1" type="subTitle"/>
          </p:nvPr>
        </p:nvSpPr>
        <p:spPr>
          <a:xfrm>
            <a:off x="0" y="971552"/>
            <a:ext cx="8686800" cy="3714750"/>
          </a:xfrm>
          <a:prstGeom prst="rect">
            <a:avLst/>
          </a:prstGeom>
          <a:noFill/>
          <a:ln>
            <a:noFill/>
          </a:ln>
        </p:spPr>
        <p:txBody>
          <a:bodyPr anchorCtr="0" anchor="t" bIns="44625" lIns="89275" spcFirstLastPara="1" rIns="89275" wrap="square" tIns="446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4400"/>
              <a:buNone/>
            </a:pPr>
            <a:r>
              <a:rPr b="1" lang="en-GB" sz="4400"/>
              <a:t>     </a:t>
            </a:r>
            <a:endParaRPr b="1" sz="4400"/>
          </a:p>
        </p:txBody>
      </p:sp>
      <p:sp>
        <p:nvSpPr>
          <p:cNvPr id="160" name="Google Shape;160;p11"/>
          <p:cNvSpPr/>
          <p:nvPr/>
        </p:nvSpPr>
        <p:spPr>
          <a:xfrm>
            <a:off x="35496" y="26027"/>
            <a:ext cx="9073008" cy="5143500"/>
          </a:xfrm>
          <a:prstGeom prst="roundRect">
            <a:avLst>
              <a:gd fmla="val 3026" name="adj"/>
            </a:avLst>
          </a:prstGeom>
          <a:noFill/>
          <a:ln cap="flat" cmpd="sng" w="57150">
            <a:solidFill>
              <a:srgbClr val="C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4625" lIns="89275" spcFirstLastPara="1" rIns="89275" wrap="square" tIns="4462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7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61" name="Google Shape;161;p1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52400" y="133350"/>
            <a:ext cx="8991600" cy="4876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2" name="Google Shape;162;p1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7467600" y="0"/>
            <a:ext cx="1676400" cy="971550"/>
          </a:xfrm>
          <a:prstGeom prst="ellipse">
            <a:avLst/>
          </a:prstGeom>
          <a:noFill/>
          <a:ln>
            <a:noFill/>
          </a:ln>
        </p:spPr>
      </p:pic>
      <p:sp>
        <p:nvSpPr>
          <p:cNvPr id="163" name="Google Shape;163;p11"/>
          <p:cNvSpPr/>
          <p:nvPr/>
        </p:nvSpPr>
        <p:spPr>
          <a:xfrm>
            <a:off x="838200" y="895350"/>
            <a:ext cx="1752600" cy="609600"/>
          </a:xfrm>
          <a:prstGeom prst="rect">
            <a:avLst/>
          </a:prstGeom>
          <a:solidFill>
            <a:schemeClr val="accent1"/>
          </a:solidFill>
          <a:ln cap="flat" cmpd="sng" w="25400">
            <a:solidFill>
              <a:srgbClr val="395E8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ବୈଶାଖ</a:t>
            </a:r>
            <a:endParaRPr sz="36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4" name="Google Shape;164;p11"/>
          <p:cNvSpPr/>
          <p:nvPr/>
        </p:nvSpPr>
        <p:spPr>
          <a:xfrm>
            <a:off x="3048000" y="1581150"/>
            <a:ext cx="1752600" cy="609600"/>
          </a:xfrm>
          <a:prstGeom prst="rect">
            <a:avLst/>
          </a:prstGeom>
          <a:solidFill>
            <a:schemeClr val="accent1"/>
          </a:solidFill>
          <a:ln cap="flat" cmpd="sng" w="25400">
            <a:solidFill>
              <a:srgbClr val="395E8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ଆଶ୍ୱିନ</a:t>
            </a:r>
            <a:endParaRPr sz="36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5" name="Google Shape;165;p11"/>
          <p:cNvSpPr/>
          <p:nvPr/>
        </p:nvSpPr>
        <p:spPr>
          <a:xfrm>
            <a:off x="3048000" y="895350"/>
            <a:ext cx="1752600" cy="609600"/>
          </a:xfrm>
          <a:prstGeom prst="rect">
            <a:avLst/>
          </a:prstGeom>
          <a:solidFill>
            <a:schemeClr val="accent1"/>
          </a:solidFill>
          <a:ln cap="flat" cmpd="sng" w="25400">
            <a:solidFill>
              <a:srgbClr val="395E8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ଜ୍ୟେଷ୍ଠ</a:t>
            </a:r>
            <a:endParaRPr sz="36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6" name="Google Shape;166;p11"/>
          <p:cNvSpPr/>
          <p:nvPr/>
        </p:nvSpPr>
        <p:spPr>
          <a:xfrm>
            <a:off x="3048000" y="2266950"/>
            <a:ext cx="1752600" cy="609600"/>
          </a:xfrm>
          <a:prstGeom prst="rect">
            <a:avLst/>
          </a:prstGeom>
          <a:solidFill>
            <a:schemeClr val="accent1"/>
          </a:solidFill>
          <a:ln cap="flat" cmpd="sng" w="25400">
            <a:solidFill>
              <a:srgbClr val="395E8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ମାଘ</a:t>
            </a:r>
            <a:endParaRPr sz="36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7" name="Google Shape;167;p11"/>
          <p:cNvSpPr/>
          <p:nvPr/>
        </p:nvSpPr>
        <p:spPr>
          <a:xfrm>
            <a:off x="5181600" y="895350"/>
            <a:ext cx="1752600" cy="609600"/>
          </a:xfrm>
          <a:prstGeom prst="rect">
            <a:avLst/>
          </a:prstGeom>
          <a:solidFill>
            <a:schemeClr val="accent1"/>
          </a:solidFill>
          <a:ln cap="flat" cmpd="sng" w="25400">
            <a:solidFill>
              <a:srgbClr val="395E8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ଆଷାଢ</a:t>
            </a:r>
            <a:endParaRPr sz="36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8" name="Google Shape;168;p11"/>
          <p:cNvSpPr/>
          <p:nvPr/>
        </p:nvSpPr>
        <p:spPr>
          <a:xfrm>
            <a:off x="5181600" y="1581150"/>
            <a:ext cx="1752600" cy="609600"/>
          </a:xfrm>
          <a:prstGeom prst="rect">
            <a:avLst/>
          </a:prstGeom>
          <a:solidFill>
            <a:schemeClr val="accent1"/>
          </a:solidFill>
          <a:ln cap="flat" cmpd="sng" w="25400">
            <a:solidFill>
              <a:srgbClr val="395E8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କାର୍ତ୍ତିକ</a:t>
            </a:r>
            <a:endParaRPr sz="36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9" name="Google Shape;169;p11"/>
          <p:cNvSpPr/>
          <p:nvPr/>
        </p:nvSpPr>
        <p:spPr>
          <a:xfrm>
            <a:off x="5105400" y="2266950"/>
            <a:ext cx="1752600" cy="609600"/>
          </a:xfrm>
          <a:prstGeom prst="rect">
            <a:avLst/>
          </a:prstGeom>
          <a:solidFill>
            <a:schemeClr val="accent1"/>
          </a:solidFill>
          <a:ln cap="flat" cmpd="sng" w="25400">
            <a:solidFill>
              <a:srgbClr val="395E8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ଫାଲଗୁନ</a:t>
            </a:r>
            <a:endParaRPr sz="36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0" name="Google Shape;170;p11"/>
          <p:cNvSpPr/>
          <p:nvPr/>
        </p:nvSpPr>
        <p:spPr>
          <a:xfrm>
            <a:off x="228600" y="3867150"/>
            <a:ext cx="8763000" cy="609600"/>
          </a:xfrm>
          <a:prstGeom prst="rect">
            <a:avLst/>
          </a:prstGeom>
          <a:solidFill>
            <a:schemeClr val="accent1"/>
          </a:solidFill>
          <a:ln cap="flat" cmpd="sng" w="25400">
            <a:solidFill>
              <a:srgbClr val="395E8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ଗ୍ରୀଷ୍ମଋତୁ ,ବର୍ଷାଋତୁ,ଶରତଋତୁ,ହେମନ୍ତଋତୁ ,ଶୀତଋତୁ ଓ ବସନ୍ତଋତୁ </a:t>
            </a:r>
            <a:endParaRPr sz="32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1" name="Google Shape;171;p11"/>
          <p:cNvSpPr/>
          <p:nvPr/>
        </p:nvSpPr>
        <p:spPr>
          <a:xfrm>
            <a:off x="7239000" y="1581150"/>
            <a:ext cx="1752600" cy="609600"/>
          </a:xfrm>
          <a:prstGeom prst="rect">
            <a:avLst/>
          </a:prstGeom>
          <a:solidFill>
            <a:schemeClr val="accent1"/>
          </a:solidFill>
          <a:ln cap="flat" cmpd="sng" w="25400">
            <a:solidFill>
              <a:srgbClr val="395E8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ମାର୍ଗଶିର</a:t>
            </a:r>
            <a:endParaRPr sz="36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2" name="Google Shape;172;p11"/>
          <p:cNvSpPr/>
          <p:nvPr/>
        </p:nvSpPr>
        <p:spPr>
          <a:xfrm>
            <a:off x="7239000" y="895350"/>
            <a:ext cx="1752600" cy="609600"/>
          </a:xfrm>
          <a:prstGeom prst="rect">
            <a:avLst/>
          </a:prstGeom>
          <a:solidFill>
            <a:schemeClr val="accent1"/>
          </a:solidFill>
          <a:ln cap="flat" cmpd="sng" w="25400">
            <a:solidFill>
              <a:srgbClr val="395E8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ଶ୍ରାବଣ</a:t>
            </a:r>
            <a:endParaRPr sz="36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3" name="Google Shape;173;p11"/>
          <p:cNvSpPr/>
          <p:nvPr/>
        </p:nvSpPr>
        <p:spPr>
          <a:xfrm>
            <a:off x="7239000" y="2266950"/>
            <a:ext cx="1752600" cy="609600"/>
          </a:xfrm>
          <a:prstGeom prst="rect">
            <a:avLst/>
          </a:prstGeom>
          <a:solidFill>
            <a:schemeClr val="accent1"/>
          </a:solidFill>
          <a:ln cap="flat" cmpd="sng" w="25400">
            <a:solidFill>
              <a:srgbClr val="395E8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ଚୈତ୍ର</a:t>
            </a:r>
            <a:endParaRPr sz="36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4" name="Google Shape;174;p11"/>
          <p:cNvSpPr/>
          <p:nvPr/>
        </p:nvSpPr>
        <p:spPr>
          <a:xfrm>
            <a:off x="914400" y="1581150"/>
            <a:ext cx="1752600" cy="609600"/>
          </a:xfrm>
          <a:prstGeom prst="rect">
            <a:avLst/>
          </a:prstGeom>
          <a:solidFill>
            <a:schemeClr val="accent1"/>
          </a:solidFill>
          <a:ln cap="flat" cmpd="sng" w="25400">
            <a:solidFill>
              <a:srgbClr val="395E8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ଭାଦ୍ରବ</a:t>
            </a:r>
            <a:endParaRPr sz="36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5" name="Google Shape;175;p11"/>
          <p:cNvSpPr/>
          <p:nvPr/>
        </p:nvSpPr>
        <p:spPr>
          <a:xfrm>
            <a:off x="990600" y="2343150"/>
            <a:ext cx="1752600" cy="609600"/>
          </a:xfrm>
          <a:prstGeom prst="rect">
            <a:avLst/>
          </a:prstGeom>
          <a:solidFill>
            <a:schemeClr val="accent1"/>
          </a:solidFill>
          <a:ln cap="flat" cmpd="sng" w="25400">
            <a:solidFill>
              <a:srgbClr val="395E8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ପୌଷ</a:t>
            </a:r>
            <a:endParaRPr sz="36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2021-03-21T16:27:02Z</dcterms:created>
  <dc:creator>USER</dc:creator>
</cp:coreProperties>
</file>