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427" r:id="rId2"/>
    <p:sldId id="462" r:id="rId3"/>
    <p:sldId id="463" r:id="rId4"/>
    <p:sldId id="464" r:id="rId5"/>
    <p:sldId id="451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498B"/>
    <a:srgbClr val="C550DC"/>
    <a:srgbClr val="3EB47C"/>
    <a:srgbClr val="D6ACA0"/>
    <a:srgbClr val="92F03C"/>
    <a:srgbClr val="FFFF66"/>
    <a:srgbClr val="CC99FF"/>
    <a:srgbClr val="66BBC6"/>
    <a:srgbClr val="008F9E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851096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58;p13">
            <a:extLst>
              <a:ext uri="{FF2B5EF4-FFF2-40B4-BE49-F238E27FC236}">
                <a16:creationId xmlns:a16="http://schemas.microsoft.com/office/drawing/2014/main" xmlns="" id="{FEDA35DD-C6A9-A74B-B3DD-5C0EA5840B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lvl="0" indent="0">
              <a:buNone/>
            </a:pPr>
            <a:endParaRPr lang="en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CLASS:</a:t>
            </a:r>
            <a:r>
              <a:rPr lang="en-I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IV</a:t>
            </a:r>
            <a:endParaRPr lang="en"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SUBJECT : </a:t>
            </a:r>
            <a:r>
              <a:rPr lang="or-IN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</a:rPr>
              <a:t>ଓଡିଆ</a:t>
            </a:r>
            <a:endParaRPr sz="20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NAME : </a:t>
            </a:r>
            <a:r>
              <a:rPr lang="or-IN" sz="2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ମାଟି ଗଲା ବିଗିଡି </a:t>
            </a:r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IN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SUBT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OPIC : </a:t>
            </a:r>
            <a:r>
              <a:rPr lang="en-GB" sz="2000" b="1" dirty="0" err="1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ପ୍ରଶ୍ନ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000" b="1" dirty="0" err="1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ଉତ୍ତର</a:t>
            </a:r>
            <a:r>
              <a:rPr lang="en-GB" sz="2000" b="1" dirty="0">
                <a:ln w="0"/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(  ୨ ଓ ୬   )               </a:t>
            </a:r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b="1" dirty="0">
              <a:ln w="0"/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oogle Shape;54;p13">
            <a:extLst>
              <a:ext uri="{FF2B5EF4-FFF2-40B4-BE49-F238E27FC236}">
                <a16:creationId xmlns:a16="http://schemas.microsoft.com/office/drawing/2014/main" xmlns="" id="{974F087A-5CFE-BB44-8B8A-7013242AE89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839130"/>
            <a:ext cx="9144000" cy="130436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583CC1B8-09D7-7F44-8E71-BAEA987C5F41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Google Shape;77;p16">
            <a:extLst>
              <a:ext uri="{FF2B5EF4-FFF2-40B4-BE49-F238E27FC236}">
                <a16:creationId xmlns:a16="http://schemas.microsoft.com/office/drawing/2014/main" xmlns="" id="{37F73542-B499-CC48-9A8C-15D8467860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28367" y="380977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26928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03B8B1-AD7B-2B1D-9B1C-B19632053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        </a:t>
            </a:r>
            <a:r>
              <a:rPr lang="en-GB" dirty="0" err="1">
                <a:solidFill>
                  <a:srgbClr val="C550DC"/>
                </a:solidFill>
              </a:rPr>
              <a:t>ଆସ</a:t>
            </a:r>
            <a:r>
              <a:rPr lang="en-GB" dirty="0">
                <a:solidFill>
                  <a:srgbClr val="C550DC"/>
                </a:solidFill>
              </a:rPr>
              <a:t>  </a:t>
            </a:r>
            <a:r>
              <a:rPr lang="en-GB" dirty="0" err="1">
                <a:solidFill>
                  <a:srgbClr val="C550DC"/>
                </a:solidFill>
              </a:rPr>
              <a:t>ଉତ୍ତର</a:t>
            </a:r>
            <a:r>
              <a:rPr lang="en-GB" dirty="0">
                <a:solidFill>
                  <a:srgbClr val="C550DC"/>
                </a:solidFill>
              </a:rPr>
              <a:t> </a:t>
            </a:r>
            <a:r>
              <a:rPr lang="en-GB" dirty="0" err="1">
                <a:solidFill>
                  <a:srgbClr val="C550DC"/>
                </a:solidFill>
              </a:rPr>
              <a:t>ଲେଖିବା</a:t>
            </a:r>
            <a:endParaRPr lang="en-US" dirty="0">
              <a:solidFill>
                <a:srgbClr val="C550DC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8CB24A5-6864-0739-EF44-30A462105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94794" cy="3903534"/>
          </a:xfrm>
        </p:spPr>
        <p:txBody>
          <a:bodyPr/>
          <a:lstStyle/>
          <a:p>
            <a:r>
              <a:rPr lang="en-GB" dirty="0" err="1"/>
              <a:t>ପ୍ରଶ୍ନ</a:t>
            </a:r>
            <a:r>
              <a:rPr lang="en-GB" dirty="0"/>
              <a:t> ୨(କ) </a:t>
            </a:r>
            <a:r>
              <a:rPr lang="en-GB" dirty="0" err="1">
                <a:solidFill>
                  <a:srgbClr val="E3498B"/>
                </a:solidFill>
              </a:rPr>
              <a:t>ମଉସାଙ୍କ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ବଗିଚାରେ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କଣ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କଣ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ଚାଷକ</a:t>
            </a:r>
            <a:r>
              <a:rPr lang="en-GB" dirty="0">
                <a:solidFill>
                  <a:srgbClr val="E3498B"/>
                </a:solidFill>
              </a:rPr>
              <a:t>  </a:t>
            </a:r>
            <a:r>
              <a:rPr lang="en-GB" dirty="0" err="1">
                <a:solidFill>
                  <a:srgbClr val="E3498B"/>
                </a:solidFill>
              </a:rPr>
              <a:t>କରାଯାଏ</a:t>
            </a:r>
            <a:r>
              <a:rPr lang="en-GB" dirty="0">
                <a:solidFill>
                  <a:srgbClr val="E3498B"/>
                </a:solidFill>
              </a:rPr>
              <a:t>?</a:t>
            </a:r>
          </a:p>
          <a:p>
            <a:endParaRPr lang="en-GB" dirty="0">
              <a:solidFill>
                <a:srgbClr val="3EB47C"/>
              </a:solidFill>
            </a:endParaRPr>
          </a:p>
          <a:p>
            <a:r>
              <a:rPr lang="en-GB" dirty="0">
                <a:solidFill>
                  <a:srgbClr val="3EB47C"/>
                </a:solidFill>
              </a:rPr>
              <a:t> ଉ    </a:t>
            </a:r>
            <a:r>
              <a:rPr lang="en-GB" dirty="0" err="1">
                <a:solidFill>
                  <a:srgbClr val="3EB47C"/>
                </a:solidFill>
              </a:rPr>
              <a:t>ମଉସାଙ୍କ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ବଗଚାରେ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ନାନାପ୍ରକାର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ଫୁଲ</a:t>
            </a:r>
            <a:r>
              <a:rPr lang="en-GB" dirty="0">
                <a:solidFill>
                  <a:srgbClr val="3EB47C"/>
                </a:solidFill>
              </a:rPr>
              <a:t>, </a:t>
            </a:r>
            <a:r>
              <a:rPr lang="en-GB" dirty="0" err="1">
                <a:solidFill>
                  <a:srgbClr val="3EB47C"/>
                </a:solidFill>
              </a:rPr>
              <a:t>ଫଳ</a:t>
            </a:r>
            <a:r>
              <a:rPr lang="en-GB" dirty="0">
                <a:solidFill>
                  <a:srgbClr val="3EB47C"/>
                </a:solidFill>
              </a:rPr>
              <a:t> ଓ </a:t>
            </a:r>
            <a:r>
              <a:rPr lang="en-GB" dirty="0" err="1">
                <a:solidFill>
                  <a:srgbClr val="3EB47C"/>
                </a:solidFill>
              </a:rPr>
              <a:t>ପନିପରିବା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ଚାଷ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କରାଯାଏ</a:t>
            </a:r>
            <a:r>
              <a:rPr lang="en-GB" dirty="0">
                <a:solidFill>
                  <a:srgbClr val="3EB47C"/>
                </a:solidFill>
              </a:rPr>
              <a:t> ।</a:t>
            </a:r>
          </a:p>
          <a:p>
            <a:endParaRPr lang="en-GB" dirty="0">
              <a:solidFill>
                <a:srgbClr val="E3498B"/>
              </a:solidFill>
            </a:endParaRPr>
          </a:p>
          <a:p>
            <a:r>
              <a:rPr lang="en-GB" dirty="0">
                <a:solidFill>
                  <a:srgbClr val="E3498B"/>
                </a:solidFill>
              </a:rPr>
              <a:t>(ଖ) </a:t>
            </a:r>
            <a:r>
              <a:rPr lang="en-GB" dirty="0" err="1">
                <a:solidFill>
                  <a:srgbClr val="E3498B"/>
                </a:solidFill>
              </a:rPr>
              <a:t>ପରି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ଶ୍ରମ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କରିବାଦ୍ୱାରା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ଅଜାଙ୍କର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କି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ଉପକାର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ହେଉଥିଲା</a:t>
            </a:r>
            <a:r>
              <a:rPr lang="en-GB" dirty="0">
                <a:solidFill>
                  <a:srgbClr val="E3498B"/>
                </a:solidFill>
              </a:rPr>
              <a:t>.</a:t>
            </a:r>
            <a:r>
              <a:rPr lang="en-GB" dirty="0">
                <a:solidFill>
                  <a:srgbClr val="C550DC"/>
                </a:solidFill>
              </a:rPr>
              <a:t> ?</a:t>
            </a:r>
          </a:p>
          <a:p>
            <a:endParaRPr lang="en-GB" dirty="0">
              <a:solidFill>
                <a:srgbClr val="C00000"/>
              </a:solidFill>
            </a:endParaRPr>
          </a:p>
          <a:p>
            <a:r>
              <a:rPr lang="en-GB" dirty="0">
                <a:solidFill>
                  <a:srgbClr val="C00000"/>
                </a:solidFill>
              </a:rPr>
              <a:t>(ଉ)</a:t>
            </a:r>
            <a:r>
              <a:rPr lang="en-GB" dirty="0" err="1">
                <a:solidFill>
                  <a:srgbClr val="3EB47C"/>
                </a:solidFill>
              </a:rPr>
              <a:t>ପରିଶ୍ରମ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କରିବାଦ୍ୱାରା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ଅଜାଙ୍କ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ମନ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ଫୁର୍ତ୍ତି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ଲାଗେ</a:t>
            </a:r>
            <a:r>
              <a:rPr lang="en-GB" dirty="0">
                <a:solidFill>
                  <a:srgbClr val="3EB47C"/>
                </a:solidFill>
              </a:rPr>
              <a:t>, </a:t>
            </a:r>
            <a:r>
              <a:rPr lang="en-GB" dirty="0" err="1">
                <a:solidFill>
                  <a:srgbClr val="3EB47C"/>
                </a:solidFill>
              </a:rPr>
              <a:t>ଦେହ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ଭଲ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ରହେ</a:t>
            </a:r>
            <a:r>
              <a:rPr lang="en-GB" dirty="0">
                <a:solidFill>
                  <a:srgbClr val="3EB47C"/>
                </a:solidFill>
              </a:rPr>
              <a:t> ଓ </a:t>
            </a:r>
            <a:r>
              <a:rPr lang="en-GB" dirty="0" err="1">
                <a:solidFill>
                  <a:srgbClr val="3EB47C"/>
                </a:solidFill>
              </a:rPr>
              <a:t>ତାଛଡା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କିଛି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ଫଳ</a:t>
            </a:r>
            <a:endParaRPr lang="en-GB" dirty="0">
              <a:solidFill>
                <a:srgbClr val="3EB47C"/>
              </a:solidFill>
            </a:endParaRPr>
          </a:p>
          <a:p>
            <a:r>
              <a:rPr lang="en-GB" dirty="0">
                <a:solidFill>
                  <a:srgbClr val="C00000"/>
                </a:solidFill>
              </a:rPr>
              <a:t>      </a:t>
            </a:r>
            <a:r>
              <a:rPr lang="en-GB" dirty="0" err="1">
                <a:solidFill>
                  <a:srgbClr val="3EB47C"/>
                </a:solidFill>
              </a:rPr>
              <a:t>ଫସଲ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ମଧ୍ୟ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ଅମଳ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କରି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ହୁଏ</a:t>
            </a:r>
            <a:r>
              <a:rPr lang="en-GB" dirty="0">
                <a:solidFill>
                  <a:srgbClr val="3EB47C"/>
                </a:solidFill>
              </a:rPr>
              <a:t> ।</a:t>
            </a:r>
          </a:p>
          <a:p>
            <a:r>
              <a:rPr lang="en-GB" dirty="0">
                <a:solidFill>
                  <a:srgbClr val="E3498B"/>
                </a:solidFill>
              </a:rPr>
              <a:t>(ଗ) </a:t>
            </a:r>
            <a:r>
              <a:rPr lang="en-GB" dirty="0" err="1">
                <a:solidFill>
                  <a:srgbClr val="E3498B"/>
                </a:solidFill>
              </a:rPr>
              <a:t>ବାତ୍ୟା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ଯେ।ଗୁ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ନଈ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କୂଳିଆ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ଗାଁଟିର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କି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କ୍ଷତି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ହେଲା</a:t>
            </a:r>
            <a:r>
              <a:rPr lang="en-GB" dirty="0">
                <a:solidFill>
                  <a:srgbClr val="E3498B"/>
                </a:solidFill>
              </a:rPr>
              <a:t> ? </a:t>
            </a:r>
          </a:p>
          <a:p>
            <a:endParaRPr lang="en-GB" dirty="0">
              <a:solidFill>
                <a:srgbClr val="3EB47C"/>
              </a:solidFill>
            </a:endParaRPr>
          </a:p>
          <a:p>
            <a:pPr marL="114300" indent="0">
              <a:buNone/>
            </a:pPr>
            <a:r>
              <a:rPr lang="en-GB" dirty="0">
                <a:solidFill>
                  <a:srgbClr val="3EB47C"/>
                </a:solidFill>
              </a:rPr>
              <a:t>     (ଉ)  </a:t>
            </a:r>
            <a:r>
              <a:rPr lang="en-GB" dirty="0" err="1">
                <a:solidFill>
                  <a:srgbClr val="3EB47C"/>
                </a:solidFill>
              </a:rPr>
              <a:t>ବାତ୍ୟା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ଯୋଗୁ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ଲୋକମାନଙ୍କର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ଘର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ଦ୍ଵାର</a:t>
            </a:r>
            <a:r>
              <a:rPr lang="en-GB" dirty="0">
                <a:solidFill>
                  <a:srgbClr val="3EB47C"/>
                </a:solidFill>
              </a:rPr>
              <a:t>  </a:t>
            </a:r>
            <a:r>
              <a:rPr lang="en-GB" dirty="0" err="1">
                <a:solidFill>
                  <a:srgbClr val="3EB47C"/>
                </a:solidFill>
              </a:rPr>
              <a:t>ଭାଙ୍ଗିଗଲା</a:t>
            </a:r>
            <a:r>
              <a:rPr lang="en-GB" dirty="0">
                <a:solidFill>
                  <a:srgbClr val="3EB47C"/>
                </a:solidFill>
              </a:rPr>
              <a:t>, </a:t>
            </a:r>
            <a:r>
              <a:rPr lang="en-GB" dirty="0" err="1">
                <a:solidFill>
                  <a:srgbClr val="3EB47C"/>
                </a:solidFill>
              </a:rPr>
              <a:t>ବଡବଡ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ଗଛ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ସବୁ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ଉପୁଡି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ପଡିଲା</a:t>
            </a:r>
            <a:r>
              <a:rPr lang="en-GB" dirty="0">
                <a:solidFill>
                  <a:srgbClr val="3EB47C"/>
                </a:solidFill>
              </a:rPr>
              <a:t> ଓ </a:t>
            </a:r>
            <a:r>
              <a:rPr lang="en-GB" dirty="0" err="1">
                <a:solidFill>
                  <a:srgbClr val="3EB47C"/>
                </a:solidFill>
              </a:rPr>
              <a:t>କ୍ଷେତ</a:t>
            </a:r>
            <a:r>
              <a:rPr lang="en-GB" dirty="0">
                <a:solidFill>
                  <a:srgbClr val="3EB47C"/>
                </a:solidFill>
              </a:rPr>
              <a:t>      </a:t>
            </a:r>
            <a:r>
              <a:rPr lang="en-GB" dirty="0" err="1">
                <a:solidFill>
                  <a:srgbClr val="3EB47C"/>
                </a:solidFill>
              </a:rPr>
              <a:t>ବାଡିରେ</a:t>
            </a:r>
            <a:r>
              <a:rPr lang="en-GB" dirty="0">
                <a:solidFill>
                  <a:srgbClr val="3EB47C"/>
                </a:solidFill>
              </a:rPr>
              <a:t>  </a:t>
            </a:r>
            <a:r>
              <a:rPr lang="en-GB" dirty="0" err="1">
                <a:solidFill>
                  <a:srgbClr val="3EB47C"/>
                </a:solidFill>
              </a:rPr>
              <a:t>ପୋକ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ଭର୍ତ୍ତି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ହୋଇଗଲେ</a:t>
            </a:r>
            <a:r>
              <a:rPr lang="en-GB" dirty="0">
                <a:solidFill>
                  <a:srgbClr val="3EB47C"/>
                </a:solidFill>
              </a:rPr>
              <a:t> ।</a:t>
            </a:r>
            <a:endParaRPr lang="en-US" dirty="0">
              <a:solidFill>
                <a:srgbClr val="3EB47C"/>
              </a:solidFill>
            </a:endParaRPr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xmlns:lc="http://schemas.openxmlformats.org/drawingml/2006/lockedCanvas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82708" y="53964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248112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793DC7-543B-548A-1AFF-79E21DF8F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F3D0588-D7C5-94B4-CED4-56D1E3AC0E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>
                <a:solidFill>
                  <a:srgbClr val="E3498B"/>
                </a:solidFill>
              </a:rPr>
              <a:t>(ଘ)  </a:t>
            </a:r>
            <a:r>
              <a:rPr lang="en-GB" dirty="0" err="1">
                <a:solidFill>
                  <a:srgbClr val="E3498B"/>
                </a:solidFill>
              </a:rPr>
              <a:t>ଜିଆ</a:t>
            </a:r>
            <a:r>
              <a:rPr lang="en-GB" dirty="0">
                <a:solidFill>
                  <a:srgbClr val="E3498B"/>
                </a:solidFill>
              </a:rPr>
              <a:t>  </a:t>
            </a:r>
            <a:r>
              <a:rPr lang="en-GB" dirty="0" err="1">
                <a:solidFill>
                  <a:srgbClr val="E3498B"/>
                </a:solidFill>
              </a:rPr>
              <a:t>କିପରି</a:t>
            </a:r>
            <a:r>
              <a:rPr lang="en-GB" dirty="0">
                <a:solidFill>
                  <a:srgbClr val="E3498B"/>
                </a:solidFill>
              </a:rPr>
              <a:t>  </a:t>
            </a:r>
            <a:r>
              <a:rPr lang="en-GB" dirty="0" err="1">
                <a:solidFill>
                  <a:srgbClr val="E3498B"/>
                </a:solidFill>
              </a:rPr>
              <a:t>କୃଷକର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ବନ୍ଧୁ</a:t>
            </a:r>
            <a:r>
              <a:rPr lang="en-GB" dirty="0">
                <a:solidFill>
                  <a:srgbClr val="E3498B"/>
                </a:solidFill>
              </a:rPr>
              <a:t> ?</a:t>
            </a:r>
          </a:p>
          <a:p>
            <a:endParaRPr lang="en-GB" dirty="0">
              <a:solidFill>
                <a:srgbClr val="3EB47C"/>
              </a:solidFill>
            </a:endParaRPr>
          </a:p>
          <a:p>
            <a:r>
              <a:rPr lang="en-GB" dirty="0" err="1">
                <a:solidFill>
                  <a:srgbClr val="3EB47C"/>
                </a:solidFill>
              </a:rPr>
              <a:t>ଜିଆ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ମାଟିକୁ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ଖାଏ</a:t>
            </a:r>
            <a:r>
              <a:rPr lang="en-GB" dirty="0">
                <a:solidFill>
                  <a:srgbClr val="3EB47C"/>
                </a:solidFill>
              </a:rPr>
              <a:t>, </a:t>
            </a:r>
            <a:r>
              <a:rPr lang="en-GB" dirty="0" err="1">
                <a:solidFill>
                  <a:srgbClr val="3EB47C"/>
                </a:solidFill>
              </a:rPr>
              <a:t>ଖୋଳି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ଫସପସିଆ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କରେ</a:t>
            </a:r>
            <a:r>
              <a:rPr lang="en-GB" dirty="0">
                <a:solidFill>
                  <a:srgbClr val="3EB47C"/>
                </a:solidFill>
              </a:rPr>
              <a:t> ଓ </a:t>
            </a:r>
            <a:r>
              <a:rPr lang="en-GB" dirty="0" err="1">
                <a:solidFill>
                  <a:srgbClr val="3EB47C"/>
                </a:solidFill>
              </a:rPr>
              <a:t>ମାଟିକୁ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ଭର୍ବର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କରିଥାଏ</a:t>
            </a:r>
            <a:r>
              <a:rPr lang="en-GB" dirty="0">
                <a:solidFill>
                  <a:srgbClr val="3EB47C"/>
                </a:solidFill>
              </a:rPr>
              <a:t>। </a:t>
            </a:r>
            <a:r>
              <a:rPr lang="en-GB" dirty="0" err="1">
                <a:solidFill>
                  <a:srgbClr val="3EB47C"/>
                </a:solidFill>
              </a:rPr>
              <a:t>ସେଥି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ପାଇଁ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ସେ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କୃଷକର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ବନ୍ଧୁ</a:t>
            </a:r>
            <a:r>
              <a:rPr lang="en-GB" dirty="0">
                <a:solidFill>
                  <a:srgbClr val="3EB47C"/>
                </a:solidFill>
              </a:rPr>
              <a:t> ।</a:t>
            </a:r>
          </a:p>
          <a:p>
            <a:endParaRPr lang="en-GB" dirty="0">
              <a:solidFill>
                <a:srgbClr val="3EB47C"/>
              </a:solidFill>
            </a:endParaRPr>
          </a:p>
          <a:p>
            <a:r>
              <a:rPr lang="en-GB" dirty="0">
                <a:solidFill>
                  <a:srgbClr val="E3498B"/>
                </a:solidFill>
              </a:rPr>
              <a:t>(ଙ) </a:t>
            </a:r>
            <a:r>
              <a:rPr lang="en-GB" dirty="0" err="1">
                <a:solidFill>
                  <a:srgbClr val="E3498B"/>
                </a:solidFill>
              </a:rPr>
              <a:t>ମାଟି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କିପରି</a:t>
            </a:r>
            <a:r>
              <a:rPr lang="en-GB" dirty="0">
                <a:solidFill>
                  <a:srgbClr val="E3498B"/>
                </a:solidFill>
              </a:rPr>
              <a:t> </a:t>
            </a:r>
            <a:r>
              <a:rPr lang="en-GB" dirty="0" err="1">
                <a:solidFill>
                  <a:srgbClr val="E3498B"/>
                </a:solidFill>
              </a:rPr>
              <a:t>ବିଗିଡିଗଲା</a:t>
            </a:r>
            <a:r>
              <a:rPr lang="en-GB" dirty="0">
                <a:solidFill>
                  <a:srgbClr val="E3498B"/>
                </a:solidFill>
              </a:rPr>
              <a:t> ?</a:t>
            </a:r>
          </a:p>
          <a:p>
            <a:endParaRPr lang="en-GB" dirty="0">
              <a:solidFill>
                <a:srgbClr val="3EB47C"/>
              </a:solidFill>
            </a:endParaRPr>
          </a:p>
          <a:p>
            <a:r>
              <a:rPr lang="en-GB" dirty="0" err="1">
                <a:solidFill>
                  <a:srgbClr val="3EB47C"/>
                </a:solidFill>
              </a:rPr>
              <a:t>ମ।ଟିରେ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ପୋକ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ମରା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ବିଷ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ପ୍ରୟୋଗ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ଫଳରେ</a:t>
            </a:r>
            <a:r>
              <a:rPr lang="en-GB" dirty="0">
                <a:solidFill>
                  <a:srgbClr val="3EB47C"/>
                </a:solidFill>
              </a:rPr>
              <a:t>  </a:t>
            </a:r>
            <a:r>
              <a:rPr lang="en-GB" dirty="0" err="1">
                <a:solidFill>
                  <a:srgbClr val="3EB47C"/>
                </a:solidFill>
              </a:rPr>
              <a:t>ଜିଆ</a:t>
            </a:r>
            <a:r>
              <a:rPr lang="en-GB" dirty="0">
                <a:solidFill>
                  <a:srgbClr val="3EB47C"/>
                </a:solidFill>
              </a:rPr>
              <a:t>  ମ </a:t>
            </a:r>
            <a:r>
              <a:rPr lang="en-GB" dirty="0" err="1">
                <a:solidFill>
                  <a:srgbClr val="3EB47C"/>
                </a:solidFill>
              </a:rPr>
              <a:t>ଲେ,ତାସହ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ଉପକାରୀ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ଅଣୁଜୀବ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ମଧ୍ୟ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ମରିଗ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ଲେ</a:t>
            </a:r>
            <a:r>
              <a:rPr lang="en-GB" dirty="0">
                <a:solidFill>
                  <a:srgbClr val="3EB47C"/>
                </a:solidFill>
              </a:rPr>
              <a:t>,</a:t>
            </a:r>
          </a:p>
          <a:p>
            <a:endParaRPr lang="en-GB" dirty="0">
              <a:solidFill>
                <a:srgbClr val="3EB47C"/>
              </a:solidFill>
            </a:endParaRPr>
          </a:p>
          <a:p>
            <a:r>
              <a:rPr lang="en-GB" dirty="0" err="1">
                <a:solidFill>
                  <a:srgbClr val="3EB47C"/>
                </a:solidFill>
              </a:rPr>
              <a:t>ଫଳରେ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ମାଟିର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ଜୀବନ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ଶକ୍ତି</a:t>
            </a:r>
            <a:r>
              <a:rPr lang="en-GB" dirty="0">
                <a:solidFill>
                  <a:srgbClr val="3EB47C"/>
                </a:solidFill>
              </a:rPr>
              <a:t>.  </a:t>
            </a:r>
            <a:r>
              <a:rPr lang="en-GB" dirty="0" err="1">
                <a:solidFill>
                  <a:srgbClr val="3EB47C"/>
                </a:solidFill>
              </a:rPr>
              <a:t>ଚ।ଲିଗଲା</a:t>
            </a:r>
            <a:r>
              <a:rPr lang="en-GB" dirty="0">
                <a:solidFill>
                  <a:srgbClr val="3EB47C"/>
                </a:solidFill>
              </a:rPr>
              <a:t> I ମ। </a:t>
            </a:r>
            <a:r>
              <a:rPr lang="en-GB" dirty="0" err="1">
                <a:solidFill>
                  <a:srgbClr val="3EB47C"/>
                </a:solidFill>
              </a:rPr>
              <a:t>ଟିରେ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ବାରମ୍ଵାର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ରାସାୟନିକ</a:t>
            </a:r>
            <a:r>
              <a:rPr lang="en-GB" dirty="0">
                <a:solidFill>
                  <a:srgbClr val="3EB47C"/>
                </a:solidFill>
              </a:rPr>
              <a:t>  </a:t>
            </a:r>
            <a:r>
              <a:rPr lang="en-GB" dirty="0" err="1">
                <a:solidFill>
                  <a:srgbClr val="3EB47C"/>
                </a:solidFill>
              </a:rPr>
              <a:t>ସାର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ପ୍ରୟୋଗ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ଫଳରେ</a:t>
            </a:r>
            <a:r>
              <a:rPr lang="en-GB" dirty="0">
                <a:solidFill>
                  <a:srgbClr val="3EB47C"/>
                </a:solidFill>
              </a:rPr>
              <a:t>  </a:t>
            </a:r>
            <a:r>
              <a:rPr lang="en-GB" dirty="0" err="1">
                <a:solidFill>
                  <a:srgbClr val="3EB47C"/>
                </a:solidFill>
              </a:rPr>
              <a:t>ତାର</a:t>
            </a:r>
            <a:endParaRPr lang="en-GB" dirty="0">
              <a:solidFill>
                <a:srgbClr val="3EB47C"/>
              </a:solidFill>
            </a:endParaRPr>
          </a:p>
          <a:p>
            <a:r>
              <a:rPr lang="en-GB" dirty="0" err="1">
                <a:solidFill>
                  <a:srgbClr val="3EB47C"/>
                </a:solidFill>
              </a:rPr>
              <a:t>ସ୍ଵାଭାବିକ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ଗୁଣ</a:t>
            </a:r>
            <a:r>
              <a:rPr lang="en-GB" dirty="0">
                <a:solidFill>
                  <a:srgbClr val="3EB47C"/>
                </a:solidFill>
              </a:rPr>
              <a:t> </a:t>
            </a:r>
            <a:r>
              <a:rPr lang="en-GB" dirty="0" err="1">
                <a:solidFill>
                  <a:srgbClr val="3EB47C"/>
                </a:solidFill>
              </a:rPr>
              <a:t>ବିଗିଡିଗଲା</a:t>
            </a:r>
            <a:r>
              <a:rPr lang="en-GB" dirty="0">
                <a:solidFill>
                  <a:srgbClr val="3EB47C"/>
                </a:solidFill>
              </a:rPr>
              <a:t> ।</a:t>
            </a:r>
          </a:p>
          <a:p>
            <a:endParaRPr lang="en-US" dirty="0"/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xmlns:lc="http://schemas.openxmlformats.org/drawingml/2006/lockedCanvas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82708" y="53964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8946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40ECFE2-9EB4-ED42-81F4-39BCE51AE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</a:t>
            </a:r>
            <a:r>
              <a:rPr lang="en-GB" dirty="0">
                <a:solidFill>
                  <a:srgbClr val="C550DC"/>
                </a:solidFill>
              </a:rPr>
              <a:t>( ପ୍ରଶ୍ନ-୬   )  </a:t>
            </a:r>
            <a:r>
              <a:rPr lang="en-GB" dirty="0" err="1">
                <a:solidFill>
                  <a:srgbClr val="C550DC"/>
                </a:solidFill>
              </a:rPr>
              <a:t>ବିପରୀତ</a:t>
            </a:r>
            <a:r>
              <a:rPr lang="en-GB" dirty="0">
                <a:solidFill>
                  <a:srgbClr val="C550DC"/>
                </a:solidFill>
              </a:rPr>
              <a:t> </a:t>
            </a:r>
            <a:r>
              <a:rPr lang="en-GB" dirty="0" err="1">
                <a:solidFill>
                  <a:srgbClr val="C550DC"/>
                </a:solidFill>
              </a:rPr>
              <a:t>ଶବ୍ଦ</a:t>
            </a:r>
            <a:r>
              <a:rPr lang="en-GB" dirty="0">
                <a:solidFill>
                  <a:srgbClr val="C550DC"/>
                </a:solidFill>
              </a:rPr>
              <a:t> </a:t>
            </a:r>
            <a:r>
              <a:rPr lang="en-GB" dirty="0" err="1">
                <a:solidFill>
                  <a:srgbClr val="C550DC"/>
                </a:solidFill>
              </a:rPr>
              <a:t>ଲେଖ</a:t>
            </a:r>
            <a:endParaRPr lang="en-US" dirty="0">
              <a:solidFill>
                <a:srgbClr val="C550DC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7097007-B535-0640-378B-C57FA939D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ସକାଳ</a:t>
            </a:r>
            <a:r>
              <a:rPr lang="en-GB" dirty="0"/>
              <a:t>  _    </a:t>
            </a:r>
            <a:r>
              <a:rPr lang="en-GB" dirty="0" err="1"/>
              <a:t>ସନ୍ଧ୍ୟା</a:t>
            </a:r>
            <a:endParaRPr lang="en-GB" dirty="0"/>
          </a:p>
          <a:p>
            <a:endParaRPr lang="en-GB" dirty="0"/>
          </a:p>
          <a:p>
            <a:pPr>
              <a:buFont typeface="+mj-lt"/>
              <a:buAutoNum type="arabicPeriod"/>
            </a:pPr>
            <a:r>
              <a:rPr lang="en-GB" dirty="0" err="1"/>
              <a:t>ବଡ</a:t>
            </a:r>
            <a:r>
              <a:rPr lang="en-GB" dirty="0"/>
              <a:t>-  _      </a:t>
            </a:r>
            <a:r>
              <a:rPr lang="en-GB" dirty="0" err="1"/>
              <a:t>ଛୋଟ</a:t>
            </a:r>
            <a:endParaRPr lang="en-GB" dirty="0"/>
          </a:p>
          <a:p>
            <a:pPr>
              <a:buFont typeface="+mj-lt"/>
              <a:buAutoNum type="arabicPeriod"/>
            </a:pPr>
            <a:endParaRPr lang="en-GB" dirty="0"/>
          </a:p>
          <a:p>
            <a:r>
              <a:rPr lang="en-GB" dirty="0" err="1"/>
              <a:t>ସୁନ୍ଦର</a:t>
            </a:r>
            <a:r>
              <a:rPr lang="en-GB" dirty="0"/>
              <a:t>  –     </a:t>
            </a:r>
            <a:r>
              <a:rPr lang="en-GB" dirty="0" err="1"/>
              <a:t>ଅସୁନ୍ଦର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କୃତ୍ରିମ</a:t>
            </a:r>
            <a:r>
              <a:rPr lang="en-GB" dirty="0"/>
              <a:t>_      </a:t>
            </a:r>
            <a:r>
              <a:rPr lang="en-GB" dirty="0" err="1"/>
              <a:t>ପ୍ରାକୃତିକ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ବିଷ</a:t>
            </a:r>
            <a:r>
              <a:rPr lang="en-GB" dirty="0"/>
              <a:t>-            </a:t>
            </a:r>
            <a:r>
              <a:rPr lang="en-GB" dirty="0" err="1"/>
              <a:t>ଅମୃତ</a:t>
            </a:r>
            <a:endParaRPr lang="en-US" dirty="0"/>
          </a:p>
        </p:txBody>
      </p:sp>
      <p:pic>
        <p:nvPicPr>
          <p:cNvPr id="4" name="Google Shape;77;p16">
            <a:extLst>
              <a:ext uri="{FF2B5EF4-FFF2-40B4-BE49-F238E27FC236}">
                <a16:creationId xmlns="" xmlns:a16="http://schemas.microsoft.com/office/drawing/2014/main" xmlns:lc="http://schemas.openxmlformats.org/drawingml/2006/lockedCanvas" id="{37F73542-B499-CC48-9A8C-15D84678609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482708" y="53964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7658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or-IN" sz="4000" b="1" dirty="0"/>
              <a:t> </a:t>
            </a:r>
            <a:r>
              <a:rPr lang="en" sz="4000" b="1" dirty="0"/>
              <a:t>THANKING YOU</a:t>
            </a:r>
            <a:endParaRPr sz="4000" b="1" dirty="0"/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dirty="0">
                <a:solidFill>
                  <a:srgbClr val="FF0000"/>
                </a:solidFill>
              </a:rPr>
              <a:t>ODM EDUCATIONAL GROUP</a:t>
            </a:r>
            <a:endParaRPr sz="4000" b="1" dirty="0">
              <a:solidFill>
                <a:srgbClr val="FF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xmlns="" id="{A0282ECC-4F1D-4504-A096-0CC39DB48060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2" name="Google Shape;77;p16">
            <a:extLst>
              <a:ext uri="{FF2B5EF4-FFF2-40B4-BE49-F238E27FC236}">
                <a16:creationId xmlns:a16="http://schemas.microsoft.com/office/drawing/2014/main" xmlns="" id="{C73E9EEA-3203-794B-B4BF-6798BDF6F75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7969246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</TotalTime>
  <Words>219</Words>
  <Application>Microsoft Office PowerPoint</Application>
  <PresentationFormat>On-screen Show (16:9)</PresentationFormat>
  <Paragraphs>39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Simple Light</vt:lpstr>
      <vt:lpstr>PowerPoint Presentation</vt:lpstr>
      <vt:lpstr>                            ଆସ  ଉତ୍ତର ଲେଖିବା</vt:lpstr>
      <vt:lpstr>PowerPoint Presentation</vt:lpstr>
      <vt:lpstr>                   ( ପ୍ରଶ୍ନ-୬   )  ବିପରୀତ ଶବ୍ଦ ଲେଖ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Sachita Pati</dc:creator>
  <cp:lastModifiedBy>DELL</cp:lastModifiedBy>
  <cp:revision>204</cp:revision>
  <dcterms:modified xsi:type="dcterms:W3CDTF">2023-01-20T16:50:18Z</dcterms:modified>
</cp:coreProperties>
</file>