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6AA3-9E23-4417-9C85-84755F9979D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32D6A-5F13-4A00-8123-0E232C6961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br>
              <a:rPr sz="3200">
                <a:solidFill>
                  <a:srgbClr val="CC3300"/>
                </a:solidFill>
                <a:latin typeface="+mn-lt"/>
              </a:rPr>
            </a:br>
            <a:r>
              <a:rPr lang="en-IN" sz="2700" b="1" dirty="0">
                <a:solidFill>
                  <a:srgbClr val="FF0000"/>
                </a:solidFill>
              </a:rPr>
              <a:t>PHYSICAL AND CHEMICAL CHANGES</a:t>
            </a:r>
            <a:br>
              <a:rPr lang="en-US" sz="2700" dirty="0"/>
            </a:br>
            <a:endParaRPr sz="270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066800" y="3200400"/>
            <a:ext cx="6705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SUBJECT-CHEMISTRY</a:t>
            </a:r>
          </a:p>
          <a:p>
            <a:r>
              <a:rPr lang="en-US" sz="2400" dirty="0">
                <a:solidFill>
                  <a:schemeClr val="tx1"/>
                </a:solidFill>
              </a:rPr>
              <a:t>CHAPTER NO- 2</a:t>
            </a:r>
          </a:p>
          <a:p>
            <a:r>
              <a:rPr lang="en-IN" sz="2400" dirty="0">
                <a:solidFill>
                  <a:schemeClr val="tx1"/>
                </a:solidFill>
              </a:rPr>
              <a:t>Importance of chemical changes </a:t>
            </a:r>
          </a:p>
          <a:p>
            <a:r>
              <a:rPr lang="en-US" sz="2400" dirty="0">
                <a:solidFill>
                  <a:schemeClr val="tx1"/>
                </a:solidFill>
              </a:rPr>
              <a:t>PERIOD-7</a:t>
            </a:r>
          </a:p>
        </p:txBody>
      </p:sp>
      <p:pic>
        <p:nvPicPr>
          <p:cNvPr id="2052" name="Picture 4" descr="https://lh5.googleusercontent.com/B2T2ql4TLjSp4ggLqeDbw6DFpympyfswUtrz-ep90zjZpSCeRdrh5O-r-ciOZWWNnQpfTh0JhbmBes_QYjfZ0oNf0orHv3YbFGbQVGiE5wE10TvecMrl56liQVRS4919T7CdvvPq7JNX0fFI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1125"/>
            <a:ext cx="89916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https://lh6.googleusercontent.com/4sdW2sq7oAFLtRv-fygcfRsKi54VwU7fOTW7tCnOkUaYOYiBTv72q8jFPRgq4C9qXtwFyQFdvpl-87pSUvtiU7PFd-9jAQ8j5WZXHvDWdN7y78oRBYVFWsaTxfo3FqgcU4bP7FZGf_3IbIWK0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52400"/>
            <a:ext cx="1752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010400" y="0"/>
            <a:ext cx="1994526" cy="9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5897563"/>
          </a:xfrm>
        </p:spPr>
        <p:txBody>
          <a:bodyPr/>
          <a:lstStyle/>
          <a:p>
            <a:pPr lvl="0">
              <a:buNone/>
            </a:pPr>
            <a:r>
              <a:rPr lang="en-US" dirty="0">
                <a:solidFill>
                  <a:srgbClr val="FF0000"/>
                </a:solidFill>
              </a:rPr>
              <a:t>   HOME ASSIGNMENT</a:t>
            </a:r>
          </a:p>
          <a:p>
            <a:r>
              <a:rPr lang="en-IN" dirty="0"/>
              <a:t>Objective type questions-3,4</a:t>
            </a:r>
            <a:endParaRPr lang="en-US" dirty="0"/>
          </a:p>
          <a:p>
            <a:pPr lvl="0"/>
            <a:r>
              <a:rPr lang="en-US" dirty="0"/>
              <a:t>Melting of wax is which type of change?</a:t>
            </a:r>
          </a:p>
          <a:p>
            <a:pPr lvl="0"/>
            <a:r>
              <a:rPr lang="en-US" dirty="0"/>
              <a:t>Burning of candle is which type of change?</a:t>
            </a:r>
          </a:p>
          <a:p>
            <a:r>
              <a:rPr lang="en-IN" dirty="0"/>
              <a:t>Differentiate between physical and chemical change.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            </a:t>
            </a:r>
            <a:r>
              <a:rPr lang="en-US" sz="4000" b="1" dirty="0">
                <a:solidFill>
                  <a:srgbClr val="FF0000"/>
                </a:solidFill>
              </a:rPr>
              <a:t>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C0AB6-2B6A-EE84-0219-82CD2973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94" y="142753"/>
            <a:ext cx="1600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</a:p>
          <a:p>
            <a:pPr>
              <a:buNone/>
            </a:pPr>
            <a:r>
              <a:rPr lang="en-IN" sz="2400" dirty="0"/>
              <a:t>Students will be able to</a:t>
            </a:r>
            <a:endParaRPr lang="en-US" sz="2400" dirty="0"/>
          </a:p>
          <a:p>
            <a:pPr lvl="0"/>
            <a:r>
              <a:rPr lang="en-IN" sz="2400" dirty="0"/>
              <a:t>Understand the importance of chemical changes</a:t>
            </a:r>
            <a:endParaRPr lang="en-US" sz="2400" dirty="0"/>
          </a:p>
          <a:p>
            <a:pPr lvl="0"/>
            <a:r>
              <a:rPr lang="en-IN" sz="2400" dirty="0"/>
              <a:t>Familiarize with the types of chemical changes that occur in our daily life.</a:t>
            </a:r>
            <a:endParaRPr lang="en-US" sz="2400" dirty="0"/>
          </a:p>
          <a:p>
            <a:pPr lvl="0"/>
            <a:r>
              <a:rPr lang="en-IN" sz="2400" dirty="0"/>
              <a:t>Sensitize different life processes taking place in plants and animals and all chemical changes which help to sustain life.</a:t>
            </a:r>
            <a:endParaRPr lang="en-US" sz="2400" dirty="0"/>
          </a:p>
          <a:p>
            <a:pPr lvl="0"/>
            <a:r>
              <a:rPr lang="en-IN" sz="2400" dirty="0"/>
              <a:t>Familiarize with an example of simultaneous physical and chemical change.</a:t>
            </a:r>
            <a:endParaRPr lang="en-US" sz="2400" dirty="0"/>
          </a:p>
          <a:p>
            <a:r>
              <a:rPr lang="en-IN" sz="2400" dirty="0"/>
              <a:t>Understand the difference between physical and chemical changes</a:t>
            </a: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152400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953000"/>
            <a:ext cx="22098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9831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IN" sz="2400" dirty="0"/>
              <a:t>                             </a:t>
            </a:r>
            <a:r>
              <a:rPr lang="en-IN" sz="2400" dirty="0">
                <a:solidFill>
                  <a:srgbClr val="FF0000"/>
                </a:solidFill>
              </a:rPr>
              <a:t>WARM UP QUESTIONS</a:t>
            </a:r>
          </a:p>
          <a:p>
            <a:pPr lvl="0">
              <a:buNone/>
            </a:pPr>
            <a:r>
              <a:rPr lang="en-US" sz="2400" dirty="0"/>
              <a:t>Recapitulation of the previous topic by asking following questions</a:t>
            </a:r>
          </a:p>
          <a:p>
            <a:pPr lvl="0">
              <a:buNone/>
            </a:pPr>
            <a:endParaRPr lang="en-US" sz="2400" dirty="0"/>
          </a:p>
          <a:p>
            <a:pPr lvl="0"/>
            <a:r>
              <a:rPr lang="en-US" sz="2400" dirty="0"/>
              <a:t>How will you know that a chemical change has taken place?</a:t>
            </a:r>
          </a:p>
          <a:p>
            <a:pPr lvl="0"/>
            <a:r>
              <a:rPr lang="en-US" sz="2400" dirty="0"/>
              <a:t>Different types of energies are needed for different chemicals. Justify this statement by giving some examples.</a:t>
            </a:r>
          </a:p>
          <a:p>
            <a:pPr lvl="0">
              <a:buNone/>
            </a:pP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226325"/>
            <a:ext cx="1994526" cy="7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035174" y="273499"/>
            <a:ext cx="1994526" cy="9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IMPORTANCE OF CHEMICAL CHANGE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914400"/>
            <a:ext cx="8686800" cy="52117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Burning of paper and log of wood</a:t>
            </a:r>
          </a:p>
          <a:p>
            <a:pPr lvl="0"/>
            <a:r>
              <a:rPr lang="en-US" dirty="0"/>
              <a:t>Digestion of food</a:t>
            </a:r>
          </a:p>
          <a:p>
            <a:pPr lvl="0"/>
            <a:r>
              <a:rPr lang="en-US" dirty="0"/>
              <a:t>Boiling an egg</a:t>
            </a:r>
          </a:p>
          <a:p>
            <a:pPr lvl="0"/>
            <a:r>
              <a:rPr lang="en-US" dirty="0"/>
              <a:t>Chemical battery usage</a:t>
            </a:r>
          </a:p>
          <a:p>
            <a:pPr lvl="0"/>
            <a:r>
              <a:rPr lang="en-US" dirty="0"/>
              <a:t>Electroplating a metal</a:t>
            </a:r>
          </a:p>
          <a:p>
            <a:pPr lvl="0"/>
            <a:r>
              <a:rPr lang="en-US" dirty="0"/>
              <a:t>Baking a cake</a:t>
            </a:r>
          </a:p>
          <a:p>
            <a:pPr lvl="0"/>
            <a:r>
              <a:rPr lang="en-US" dirty="0"/>
              <a:t>Milk going sour</a:t>
            </a:r>
          </a:p>
          <a:p>
            <a:pPr lvl="0"/>
            <a:r>
              <a:rPr lang="en-US" dirty="0"/>
              <a:t>Various metabolic reactions that take place in the cells</a:t>
            </a:r>
          </a:p>
          <a:p>
            <a:pPr lvl="0"/>
            <a:r>
              <a:rPr lang="en-US" dirty="0"/>
              <a:t>Rotting of fruits</a:t>
            </a:r>
          </a:p>
          <a:p>
            <a:pPr lvl="0"/>
            <a:r>
              <a:rPr lang="en-US" dirty="0"/>
              <a:t>Decomposition of waste</a:t>
            </a:r>
          </a:p>
          <a:p>
            <a:pPr lvl="0"/>
            <a:r>
              <a:rPr lang="en-US" dirty="0"/>
              <a:t>The explosion of fireworks</a:t>
            </a:r>
          </a:p>
          <a:p>
            <a:pPr lvl="0"/>
            <a:r>
              <a:rPr lang="en-US" dirty="0"/>
              <a:t>The reaction between salts and acids.</a:t>
            </a:r>
          </a:p>
          <a:p>
            <a:pPr lvl="0"/>
            <a:r>
              <a:rPr lang="en-US" dirty="0"/>
              <a:t>Rusting of iron</a:t>
            </a:r>
          </a:p>
          <a:p>
            <a:pPr lvl="0"/>
            <a:r>
              <a:rPr lang="en-US" dirty="0"/>
              <a:t>Lighting a matchstick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</p:txBody>
      </p:sp>
      <p:pic>
        <p:nvPicPr>
          <p:cNvPr id="7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934200" y="16090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FNSCB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80010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pPr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Roboto" charset="0"/>
                <a:cs typeface="Calibri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dirty="0">
              <a:ea typeface="Roboto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IN" sz="2400" dirty="0"/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079937" y="141826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FNSCB\Desktop\example-chemical-changes_a5dab361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28928"/>
            <a:ext cx="7467600" cy="4344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NSCB\Desktop\catabolic-and-anabol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323" y="685800"/>
            <a:ext cx="8103056" cy="5181811"/>
          </a:xfrm>
          <a:prstGeom prst="rect">
            <a:avLst/>
          </a:prstGeom>
          <a:noFill/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010400" y="227462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534400" cy="5516563"/>
          </a:xfrm>
        </p:spPr>
        <p:txBody>
          <a:bodyPr/>
          <a:lstStyle/>
          <a:p>
            <a:pPr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SIMULTANEOUS PHYSICAL AND CHEMICAL CHANGE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A change can't be both physical and chemical, but physical and chemical changes can occur simultaneously. This is what's happening with the burning candle: the wax is melting, which is a physical change, and it's combusting, which is a chemical change. </a:t>
            </a:r>
          </a:p>
          <a:p>
            <a:endParaRPr lang="en-US" dirty="0"/>
          </a:p>
        </p:txBody>
      </p:sp>
      <p:pic>
        <p:nvPicPr>
          <p:cNvPr id="4" name="Picture 3" descr="22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276600"/>
            <a:ext cx="4343400" cy="3276600"/>
          </a:xfrm>
          <a:prstGeom prst="rect">
            <a:avLst/>
          </a:prstGeom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997074" y="19929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686800" cy="838200"/>
          </a:xfrm>
        </p:spPr>
        <p:txBody>
          <a:bodyPr>
            <a:normAutofit fontScale="90000"/>
          </a:bodyPr>
          <a:lstStyle/>
          <a:p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700" dirty="0">
                <a:solidFill>
                  <a:srgbClr val="FF0000"/>
                </a:solidFill>
              </a:rPr>
              <a:t>DIFFERENCE BETWEEN PHYSICAL AND CHEMICAL CHANGE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Physical and Chemical Change with Examples » Selftution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8839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31889" y="1"/>
            <a:ext cx="1994526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290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 PHYSICAL AND CHEMICAL CHANGES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DIFFERENCE BETWEEN PHYSICAL AND CHEMICAL CHANGE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PHYSICAL AND CHEMICAL CHANGES </dc:title>
  <dc:creator>FNSCB</dc:creator>
  <cp:lastModifiedBy>Pradeep Pati</cp:lastModifiedBy>
  <cp:revision>12</cp:revision>
  <dcterms:created xsi:type="dcterms:W3CDTF">2021-03-25T05:33:59Z</dcterms:created>
  <dcterms:modified xsi:type="dcterms:W3CDTF">2022-06-06T07:32:38Z</dcterms:modified>
</cp:coreProperties>
</file>