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4EE1-4B50-4EBD-B643-9847EF537F5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477EC-5084-4814-BF89-9C6A924A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lINGF9MnN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TISSUES</a:t>
            </a: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NO- 6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Animal Tissues- Classification of Animal </a:t>
            </a:r>
            <a:r>
              <a:rPr lang="en-IN" sz="2400" b="1" dirty="0" smtClean="0">
                <a:solidFill>
                  <a:schemeClr val="tx1"/>
                </a:solidFill>
              </a:rPr>
              <a:t>Tissues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PERIOD-7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8601"/>
            <a:ext cx="1752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 lvl="0">
              <a:buNone/>
            </a:pPr>
            <a:r>
              <a:rPr lang="en-IN" sz="2400" dirty="0"/>
              <a:t>Student will </a:t>
            </a:r>
            <a:r>
              <a:rPr lang="en-IN" sz="2400" dirty="0" smtClean="0"/>
              <a:t>be able to </a:t>
            </a:r>
          </a:p>
          <a:p>
            <a:r>
              <a:rPr lang="en-IN" sz="2400" dirty="0" smtClean="0"/>
              <a:t> familiarize all </a:t>
            </a:r>
            <a:r>
              <a:rPr lang="en-IN" sz="2400" dirty="0"/>
              <a:t>the types of animal tissues </a:t>
            </a:r>
            <a:endParaRPr lang="en-US" sz="2400" dirty="0"/>
          </a:p>
          <a:p>
            <a:pPr lvl="0"/>
            <a:r>
              <a:rPr lang="en-IN" sz="2400" dirty="0" smtClean="0"/>
              <a:t> </a:t>
            </a:r>
            <a:r>
              <a:rPr lang="en-IN" sz="2400" dirty="0"/>
              <a:t>classify different animal tissues based on their structure and function</a:t>
            </a:r>
            <a:endParaRPr lang="en-US" sz="2400" dirty="0"/>
          </a:p>
          <a:p>
            <a:r>
              <a:rPr lang="en-IN" sz="2400" dirty="0" smtClean="0"/>
              <a:t> sensitize the </a:t>
            </a:r>
            <a:r>
              <a:rPr lang="en-IN" sz="2400" dirty="0"/>
              <a:t>divisions and subdivisions of animal tissues and can recall the location where these tissues are located in our body.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470400"/>
            <a:ext cx="2686050" cy="238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/>
              <a:t>Recapitulation of the following before initiating the topic</a:t>
            </a:r>
            <a:endParaRPr lang="en-US" sz="2400" dirty="0"/>
          </a:p>
          <a:p>
            <a:pPr lvl="0"/>
            <a:r>
              <a:rPr lang="en-IN" sz="2400" dirty="0"/>
              <a:t>Differentiate between plant and animal tissue</a:t>
            </a:r>
            <a:endParaRPr lang="en-US" sz="2400" dirty="0"/>
          </a:p>
          <a:p>
            <a:r>
              <a:rPr lang="en-IN" sz="2400" dirty="0"/>
              <a:t>Describe the cellular organization in a living organism</a:t>
            </a:r>
            <a:endParaRPr lang="en-IN" sz="2400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 descr="C:\Users\FNSCB\Desktop\39366606-animal-tissu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0"/>
            <a:ext cx="8229600" cy="6533037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78074" y="152400"/>
            <a:ext cx="17659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91400" y="0"/>
            <a:ext cx="1752600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ontent Placeholder 2" descr="C:\Users\FNSCB\Desktop\155ad10569f6a5e6d7c9f77f0234c0e95f8fc81f30f258.24088319Animaltissue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8382001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048000" y="2209800"/>
            <a:ext cx="3200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364163"/>
          </a:xfrm>
        </p:spPr>
        <p:txBody>
          <a:bodyPr/>
          <a:lstStyle/>
          <a:p>
            <a:pPr lvl="0"/>
            <a:r>
              <a:rPr lang="en-IN" dirty="0"/>
              <a:t>A video explaining the classification of animal tissue to be shown for better understanding.</a:t>
            </a:r>
            <a:endParaRPr lang="en-US" dirty="0"/>
          </a:p>
          <a:p>
            <a:pPr lvl="0"/>
            <a:r>
              <a:rPr lang="en-IN" u="sng" dirty="0">
                <a:hlinkClick r:id="rId3"/>
              </a:rPr>
              <a:t>https://youtu.be/UlINGF9MnNA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5927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</a:t>
            </a:r>
            <a:r>
              <a:rPr lang="en-IN" dirty="0"/>
              <a:t> . Draw a flowchart to classify animal tissue</a:t>
            </a:r>
            <a:endParaRPr lang="en-US" dirty="0"/>
          </a:p>
          <a:p>
            <a:pPr>
              <a:buNone/>
            </a:pPr>
            <a:r>
              <a:rPr lang="en-IN" dirty="0"/>
              <a:t>Q. On what basis classification of animal tissue is done?</a:t>
            </a:r>
            <a:endParaRPr lang="en-US" dirty="0" smtClean="0"/>
          </a:p>
        </p:txBody>
      </p:sp>
      <p:pic>
        <p:nvPicPr>
          <p:cNvPr id="4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0"/>
            <a:ext cx="1841923" cy="91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138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TISSUES</vt:lpstr>
      <vt:lpstr>Slide 2</vt:lpstr>
      <vt:lpstr>Slide 3</vt:lpstr>
      <vt:lpstr>Slide 4</vt:lpstr>
      <vt:lpstr>Slide 5</vt:lpstr>
      <vt:lpstr>Slide 6</vt:lpstr>
      <vt:lpstr>HOME ASSIGNMENT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TISSUES</dc:title>
  <dc:creator>FNSCB</dc:creator>
  <cp:lastModifiedBy>FNSCB</cp:lastModifiedBy>
  <cp:revision>14</cp:revision>
  <dcterms:created xsi:type="dcterms:W3CDTF">2021-03-25T06:45:59Z</dcterms:created>
  <dcterms:modified xsi:type="dcterms:W3CDTF">2021-12-18T08:27:20Z</dcterms:modified>
</cp:coreProperties>
</file>