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DA42F-D51D-4C2E-B3C4-02C3C6C2E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CB7B8-8096-467C-84CA-0066FC281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A54BE-D3F2-4C37-9884-53876492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0683F-BE54-466B-AA2B-49786A8FD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302B1-1D53-40AF-8733-589A6E7D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353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A8002-558C-45AB-8C33-044DA4D2C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0BE49-C331-4DFD-A18D-907BBD11F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7E881-CD86-435C-91AB-8B8375E1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824B1-8717-4ACC-A056-793B7C51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67AF0-81CF-4AAF-B980-63268A6B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752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FA68A-069E-47B4-89EF-B781679D6A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EF2CD-3A53-4FD7-9D98-3DFBB64C1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40FD6-B5F1-4C0E-8269-A5B244DA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04B8B-9C3C-4E6C-8F58-273DBB4A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D785D-5E5F-4977-B91C-DFEEC9718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319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46EB8-77A8-45CE-AEE1-CB4CAC3E3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1438-F439-41BD-A82F-236115E4E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2D299-FC93-4F9A-A30B-9A2D4123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DACDB-D5FD-4D26-8463-7A4935E5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E91D0-D216-4454-886A-3563AAE7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136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79163-FA86-410B-8945-025F7DF4D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D018D-96DF-44CD-81D1-2333BFF0A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D7236-6F97-4599-87D3-CAC3D923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E94A8-645E-4B8C-801C-E2CC055C4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C9269-D123-45F1-86CC-3DD26813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5661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37B0-6BA0-4952-8B09-CF61387E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4BAD9-CB4D-4EE3-A919-AD74652D8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FC509-CB02-4F1B-BB84-D59B66E68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4FBA4-3FA1-4F6C-BAEE-8CDE5ECB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88280-AD65-46CD-954A-B6994E99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6EF09-97A7-4C55-9A73-A003E7D1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672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FA25-EC9E-4694-975B-32D30FE1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AA79E-3B86-457E-84AF-8D8ED9DE2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CCC4-4F7D-4EB7-BEE2-6672162628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00684-0AD0-4879-96B0-8D4E37AD5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ADB2B8-3780-4774-883C-AC3CB290D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0CE8DB-B11A-4C88-AAF3-61CF496F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5ED6A3-6FF5-4D8C-B885-9154DD6E5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C9120-2F00-43F0-B636-1339C77B6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258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95ED7-659C-4F0E-B995-5280C67C5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FC055D-C9B3-487A-A65C-EA5664FB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F49985-0491-4FB5-81DB-4D84AA5C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F58D7-7158-4E17-8C8C-701D8623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638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37C6EF-65BD-4AD7-8E07-9FA87380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48932-5BBB-4306-AC0B-BCA269D3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C0F9D-2E04-4D9A-BD63-3D38933F6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303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EDD-1AC9-4C4C-A89C-7B892B85F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BD0D5-B431-4226-9A6E-F1875B94E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64562-EB30-4DA9-ADDD-C88C99EA7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E29C5-13DB-4014-9884-EDCB12F1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75A5F-7DE1-475A-AD63-DB4DBFE7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34A0A-9E3F-4FD8-B284-61A25BE5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419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8CBF3-8881-4092-BE0E-AC5F42491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A5958-F2C5-4E3A-B11B-7C7894572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E7BA2C-6519-4104-968A-92750B66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F733F-D4AD-49B2-9314-F44837D77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B1B57-16D0-4AC4-8441-E7645598C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A46E8-4254-4CA5-BAF1-C025E091A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872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E5A4B-ECF2-4C26-AC14-876D38154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E2084-C5CA-445B-9501-4B8F549A6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5A923-F516-42E9-BA03-C4E3771A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FBAB1-6D3C-48A0-990B-3615A81E3AA5}" type="datetimeFigureOut">
              <a:rPr lang="en-IN" smtClean="0"/>
              <a:t>28-12-2021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E9256-9BFE-4BB8-835A-C4A05CDDF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56918-BA97-4EF5-9258-B1D72E2C71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8829A-732C-4018-8E33-A6A3262F0F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39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A1D40-F52E-4037-9805-C8854FA28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765" y="1086678"/>
            <a:ext cx="9144000" cy="64145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AIR AND ATMOSPHERE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81F90-7E7B-417D-83E7-F91DAE072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8313"/>
            <a:ext cx="9144000" cy="3737113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CHAPTER-07</a:t>
            </a:r>
          </a:p>
          <a:p>
            <a:endParaRPr lang="en-US" b="1" dirty="0"/>
          </a:p>
          <a:p>
            <a:r>
              <a:rPr lang="en-US" b="1" dirty="0"/>
              <a:t>PREPARATION OF OXYGEN FROM HYDROGEN PEROXIDE , PHYSICAL AND CHEMICAL PROPERTIES OF OXYGEN</a:t>
            </a:r>
          </a:p>
          <a:p>
            <a:r>
              <a:rPr lang="en-US" b="1" dirty="0"/>
              <a:t>PERIOD-7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5A2D82B-BD2B-46FE-A001-5DA2ED49DF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05670"/>
            <a:ext cx="12192000" cy="1252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F04569F-B6A8-49D6-B5DC-CB707BE5B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4638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650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0B80-8E30-436B-845A-EDB42A85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3426"/>
            <a:ext cx="10515600" cy="940904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015F-4873-4A23-AEDC-EE711B436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8643"/>
            <a:ext cx="10515600" cy="3778320"/>
          </a:xfrm>
        </p:spPr>
        <p:txBody>
          <a:bodyPr>
            <a:normAutofit/>
          </a:bodyPr>
          <a:lstStyle/>
          <a:p>
            <a:r>
              <a:rPr lang="en-US" sz="2400" b="1" dirty="0"/>
              <a:t>Exercise-II Q1 &amp; Q2</a:t>
            </a: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hydrogen peroxide is preferred to potassium chlorate for the preparation of oxygen in the Laboratory?</a:t>
            </a:r>
            <a:endParaRPr lang="en-US" sz="2400" b="1" dirty="0"/>
          </a:p>
          <a:p>
            <a:r>
              <a:rPr lang="en-US" sz="2400" b="1" dirty="0"/>
              <a:t>Mention the physical properties of oxygen.</a:t>
            </a:r>
          </a:p>
          <a:p>
            <a:r>
              <a:rPr lang="en-US" sz="2400" b="1" dirty="0"/>
              <a:t>Write your observation when metals reacts with oxygen. Support your answer with an equation. 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05541D1-0A20-46DE-8B27-80427BD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79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5F39-EB20-43BB-ADFB-7A284729B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2275D-98E9-4379-9A71-9E9B7238E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3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6D197B2-E6F5-4D3B-B7F7-5061EF0DF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98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preparation of oxygen from hydrogen peroxide.</a:t>
            </a:r>
          </a:p>
          <a:p>
            <a:r>
              <a:rPr lang="en-IN" sz="2400" b="1" dirty="0"/>
              <a:t>Familiarize themselves with the physical and chemical properties of oxygen.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24516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 What are the other ways to prepare oxygen?</a:t>
            </a:r>
            <a:endParaRPr lang="en-IN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What happens when something burns in the presence of oxygen?</a:t>
            </a:r>
          </a:p>
          <a:p>
            <a:pPr lvl="0"/>
            <a:r>
              <a:rPr lang="en-US" sz="2400" b="1" dirty="0"/>
              <a:t> Mention the nature of the oxygen.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2A0F-7DAE-4292-8546-811BE3031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2609"/>
            <a:ext cx="10515600" cy="117716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PREPARATION OF OXYGEN FROM HYDROGEN PEROXIDE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9AAC7-C163-43BF-8412-3C95BBC40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105939" cy="5014911"/>
          </a:xfrm>
        </p:spPr>
        <p:txBody>
          <a:bodyPr>
            <a:normAutofit fontScale="925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can be prepared by reaction of Hydrogen peroxide and Manganese dioxide, that acts like a catalyst.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chemical equation for this reaction can be given as follows: -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Hydrogen Peroxide-------MnO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--------------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Water + Oxygen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2H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--------MnO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2H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+ O2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is collected in the jar by the downward displacement of water because oxygen is slightly soluble in water and slightly heavier than air.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diagrammatic representation of this process is as given: -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3691F-69BD-462B-8FA4-6C55E5877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362" y="1839776"/>
            <a:ext cx="5297639" cy="5014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ED06061-DE3F-4942-8104-1B1A18F8A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3181" y="10933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22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3D281-6BA7-44C0-8255-EF7ABA6C6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8713"/>
            <a:ext cx="10515600" cy="1404729"/>
          </a:xfrm>
        </p:spPr>
        <p:txBody>
          <a:bodyPr>
            <a:normAutofit fontScale="90000"/>
          </a:bodyPr>
          <a:lstStyle/>
          <a:p>
            <a:r>
              <a:rPr lang="en-IN" sz="33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Q. Why hydrogen peroxide is preferred to potassium chlorate for the preparation of oxygen in the Laboratory?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2DED-79A3-4A80-8A48-6F4D156CF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8974"/>
            <a:ext cx="10515600" cy="328798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heating is required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rate of evolution of oxygen can be controlled.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Hydrogen Peroxide is a safe chemical.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prepared from potassium chlorate, the glass apparatus may crack.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Accidents may be caused if potassium chlorate is used.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637C2DF-ABA7-4002-853D-0612C0F65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0" y="16234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61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D320B-1C06-49B6-9DE7-98653D9C3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144587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PROPERTIES OF OXYGEN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42941-47C5-490B-A960-F6E34C902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is colourless, odourless and tasteless gas.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non-poisonous gas.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slightly heavier than air.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slightly soluble in water.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has a boiling point of -183 degree Celsius and freezing point of -218 degree Celsius.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8DE05DC-7987-44DB-AE9B-A33340FA5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0" y="17559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857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97937-96A4-41DE-98CA-A1AD757D7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9113"/>
            <a:ext cx="10515600" cy="1245703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CHEMICAL PROPERTIES OF OXYGEN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B8FF0-EFBA-4AA1-B398-E1A74E202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2985"/>
          </a:xfrm>
        </p:spPr>
        <p:txBody>
          <a:bodyPr>
            <a:normAutofit lnSpcReduction="10000"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 of oxygen with non-metals: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reacts with non-metals like carbon, sulphur and phosphorous to form their respective oxides which are acidic in nature.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the reaction of carbon and sulphur with oxygen can be given as follows: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Carbon + Oxygen 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Carbon dioxide + Heat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Sulphur + Oxygen 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Sulphur dioxide + Heat.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 Note *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oxygen supply is insufficient, the carbon reacts with oxygen to produce Carbon Monoxide gas.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2C + 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-----Heat----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2CO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55EF37D-B094-4B70-87CC-7FFC70505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08DE-BD8D-424B-B917-07ACD22D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CHEMICAL PROPERTIES OF OXYGEN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90934-B823-4C5F-A644-5FCA81804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 of oxygen with metals: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Metals reacts with oxygen to produce metallic oxides which are basic in nature.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examples, the reaction of oxygen with metals like Sodium, calcium and magnesium are given below: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Sodium + Oxygen -----------------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Sodium Oxide + Heat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Calcium + Oxygen 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calcium Oxide + Heat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Magnesium + Oxygen---------------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Magnesium Oxide + Heat.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0FAB19-1C57-4F59-BC57-E496DF2B9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992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9CACB-3ACC-438A-9D3B-C94516D8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CHEMICAL PROPERTIES OF OXYGEN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88414-AA9F-44E8-8C8F-412A0F9CF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Burning Of Elements with Oxygen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burning of elements with oxygen to form some new compounds or oxides is known as Oxidation.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Combustion or burning of any substances is </a:t>
            </a:r>
            <a:r>
              <a:rPr lang="en-IN" sz="24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FAST OXIDATION</a:t>
            </a:r>
            <a:r>
              <a:rPr lang="en-IN" sz="24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Respiration and Rusting is </a:t>
            </a:r>
            <a:r>
              <a:rPr lang="en-IN" sz="24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SLOW OXIDATION.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minimum temperature at which substances catches fire or burns is known as </a:t>
            </a:r>
            <a:r>
              <a:rPr lang="en-IN" sz="24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IGNITION TEMPERATURE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495B99-CDD7-407A-AF14-B95DD7362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150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567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Wingdings</vt:lpstr>
      <vt:lpstr>Office Theme</vt:lpstr>
      <vt:lpstr>AIR AND ATMOSPHERE</vt:lpstr>
      <vt:lpstr>PowerPoint Presentation</vt:lpstr>
      <vt:lpstr>PowerPoint Presentation</vt:lpstr>
      <vt:lpstr>PREPARATION OF OXYGEN FROM HYDROGEN PEROXIDE</vt:lpstr>
      <vt:lpstr>Q. Why hydrogen peroxide is preferred to potassium chlorate for the preparation of oxygen in the Laboratory? </vt:lpstr>
      <vt:lpstr>PHYSICAL PROPERTIES OF OXYGEN </vt:lpstr>
      <vt:lpstr>CHEMICAL PROPERTIES OF OXYGEN </vt:lpstr>
      <vt:lpstr>CHEMICAL PROPERTIES OF OXYGEN</vt:lpstr>
      <vt:lpstr>CHEMICAL PROPERTIES OF OXYGEN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AND ATMOSPHERE</dc:title>
  <dc:creator>Pradeep Pati</dc:creator>
  <cp:lastModifiedBy>Pradeep Pati</cp:lastModifiedBy>
  <cp:revision>1</cp:revision>
  <dcterms:created xsi:type="dcterms:W3CDTF">2021-12-28T08:13:40Z</dcterms:created>
  <dcterms:modified xsi:type="dcterms:W3CDTF">2021-12-28T08:36:21Z</dcterms:modified>
</cp:coreProperties>
</file>