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0bD5zy7YVlM2CILsLwtbZyMhT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wjVf0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swjVf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2"/>
          <p:cNvSpPr txBox="1"/>
          <p:nvPr>
            <p:ph idx="1" type="body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23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457218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457218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6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33400" y="590550"/>
            <a:ext cx="8153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13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ବେଙ୍ଗୁଲୀ କରୁଛି କେଁ କଟର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ଅଭ୍ୟାସ- ୧୩ ଓ ୧୪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59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idx="1" type="body"/>
          </p:nvPr>
        </p:nvSpPr>
        <p:spPr>
          <a:xfrm>
            <a:off x="311700" y="742950"/>
            <a:ext cx="8520600" cy="3825924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https://wordwall.net/resource/26430525</a:t>
            </a:r>
            <a:endParaRPr/>
          </a:p>
        </p:txBody>
      </p:sp>
      <p:sp>
        <p:nvSpPr>
          <p:cNvPr id="173" name="Google Shape;173;p12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1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581150"/>
            <a:ext cx="777240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81" name="Google Shape;181;p13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en-GB">
                <a:solidFill>
                  <a:schemeClr val="dk1"/>
                </a:solidFill>
              </a:rPr>
              <a:t>ଅଭ୍ୟାସ ୧୫  କୁ ବହିରେ କର  |</a:t>
            </a:r>
            <a:r>
              <a:rPr b="1" lang="en-GB"/>
              <a:t>     </a:t>
            </a:r>
            <a:endParaRPr b="1"/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67056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4" name="Google Shape;184;p13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type="title"/>
          </p:nvPr>
        </p:nvSpPr>
        <p:spPr>
          <a:xfrm>
            <a:off x="311700" y="30568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4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title"/>
          </p:nvPr>
        </p:nvSpPr>
        <p:spPr>
          <a:xfrm>
            <a:off x="-161535" y="251345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99" name="Google Shape;199;p15"/>
          <p:cNvSpPr txBox="1"/>
          <p:nvPr>
            <p:ph idx="1" type="body"/>
          </p:nvPr>
        </p:nvSpPr>
        <p:spPr>
          <a:xfrm>
            <a:off x="157312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311700" y="1152475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6"/>
          <p:cNvSpPr/>
          <p:nvPr/>
        </p:nvSpPr>
        <p:spPr>
          <a:xfrm>
            <a:off x="78028" y="61137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idx="1" type="body"/>
          </p:nvPr>
        </p:nvSpPr>
        <p:spPr>
          <a:xfrm>
            <a:off x="311700" y="1263356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3733800" y="1657350"/>
            <a:ext cx="2269134" cy="22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3886200" y="3562350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ଶାଳାରେ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6324600" y="3562350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6400800" y="2952750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3962400" y="2952750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4267200" y="514350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685800" y="666750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78028" y="61137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/>
          <p:nvPr/>
        </p:nvSpPr>
        <p:spPr>
          <a:xfrm>
            <a:off x="78028" y="61137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37" name="Google Shape;237;p19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ଲିଖନ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44" name="Google Shape;2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9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le:Potter at work, Jaura, India.jpg - Wikipedia" id="100" name="Google Shape;100;p4"/>
          <p:cNvSpPr/>
          <p:nvPr/>
        </p:nvSpPr>
        <p:spPr>
          <a:xfrm>
            <a:off x="155576" y="-108345"/>
            <a:ext cx="304800" cy="2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8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do frogs survive winter? Why don't they freeze to death? - Scientific  American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114550"/>
            <a:ext cx="38862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2190750"/>
            <a:ext cx="4191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3610" y="2952750"/>
            <a:ext cx="1841390" cy="20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533400" y="0"/>
            <a:ext cx="6781800" cy="1428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ବେଙ୍ଗୁଲୀ  କରୁଛି  କେଁ  କଟର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9" y="361950"/>
            <a:ext cx="9096191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0" y="1"/>
            <a:ext cx="86868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br>
              <a:rPr lang="en-GB" sz="3200" u="sng">
                <a:solidFill>
                  <a:srgbClr val="FF0000"/>
                </a:solidFill>
              </a:rPr>
            </a:br>
            <a:r>
              <a:rPr b="1" lang="en-GB" sz="4000" u="sng"/>
              <a:t>ଅଭ୍ୟାସ -୧୩ ,୧୪ ଟିକିଏ ଭାବ ଓ  ଲେଖ</a:t>
            </a:r>
            <a:endParaRPr b="1" sz="4000" u="sng"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334783" lvl="0" marL="334783" rtl="0" algn="l"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lang="en-GB" sz="4800">
                <a:solidFill>
                  <a:srgbClr val="FF0000"/>
                </a:solidFill>
              </a:rPr>
              <a:t>ଯଦି ସୂର୍ଯ୍ୟ ନ ଥାନ୍ତା , ତାହାହେଲେ  କଣ ହୁଅନ୍ତା  ? </a:t>
            </a:r>
            <a:r>
              <a:rPr lang="en-GB" sz="4800"/>
              <a:t> </a:t>
            </a:r>
            <a:endParaRPr/>
          </a:p>
          <a:p>
            <a:pPr indent="-334783" lvl="0" marL="334783" rtl="0" algn="l"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lang="en-GB" sz="4800">
                <a:solidFill>
                  <a:srgbClr val="FF0000"/>
                </a:solidFill>
              </a:rPr>
              <a:t>ଯଦି ମୋଟେ  ବର୍ଷା ହେବ ନାହିଁ  ,ତା ହେଲେ କଣ ହେବ ?</a:t>
            </a:r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0" y="20955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en-GB" u="sng">
                <a:solidFill>
                  <a:srgbClr val="FF0000"/>
                </a:solidFill>
              </a:rPr>
              <a:t>ଅଭ୍ୟାସ-୧୩ ଟିକିଏ ଭାବ,ଲେଖ  |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157" name="Google Shape;157;p10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00"/>
              <a:buNone/>
            </a:pPr>
            <a:r>
              <a:rPr lang="en-GB" sz="3900">
                <a:solidFill>
                  <a:srgbClr val="FF0000"/>
                </a:solidFill>
              </a:rPr>
              <a:t>ଯଦି ସୂର୍ଯ୍ୟ ନ ଥାନ୍ତା,ତାହା ହେଲେ କଣ ହୁଅନ୍ତା  ?                               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ଉ- ଯଦି ସୂର୍ଯ୍ୟ ନ ଥାନ୍ତା , ତାହା ହେଲେ ସମସ୍ତ ଜୀବ ଜଗତ ଓ ଉଦ୍ଭିଦ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ଜଗତର ସ୍ଥିତି ନ ଥାନ୍ତା | ଆମେ ସୂର୍ଯ୍ୟ କିରଣ ପାଇ ପାରନ୍ତେ ନାହିଁ 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ବୃକ୍ଷ ମଧ୍ୟ ତାର ଖାଦ୍ୟ ପ୍ରସ୍ତୁତ କରି ପାରନ୍ତା  ନାହିଁ |ସୂର୍ଯ୍ୟ ହେଉଛନ୍ତି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ସକଳ ଶକ୍ତିର ଆଧାର |ଉତ୍ତାପ ଅଭାବରୁ ସମଗ୍ର ପ୍ରାଣୀ ଜଗତ ଓ ଉଦ୍ଭିଦ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ଜଗତ ଲୋପ ପାଇଯାଆନ୍ତା ,ତେଣୁ ସମଗ୍ର  ବିଶ୍ଵପାଇଁ ସୂର୍ଯ୍ୟ ଙ୍କ ଉପସ୍ଥିତି ନିତ୍ୟାନ୍ତ ଜରୁରୀ  ଓ ଆବଶ୍ୟକ 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9"/>
            <a:ext cx="1828800" cy="10477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9" name="Google Shape;159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>
            <p:ph type="title"/>
          </p:nvPr>
        </p:nvSpPr>
        <p:spPr>
          <a:xfrm>
            <a:off x="0" y="0"/>
            <a:ext cx="82296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Calibri"/>
              <a:buNone/>
            </a:pPr>
            <a:r>
              <a:rPr lang="en-GB" u="sng">
                <a:solidFill>
                  <a:srgbClr val="FF0000"/>
                </a:solidFill>
              </a:rPr>
              <a:t>ଅଭ୍ୟାସ-୧୪ ଭାବ ଓ  ଲେଖ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165" name="Google Shape;165;p11"/>
          <p:cNvSpPr txBox="1"/>
          <p:nvPr>
            <p:ph idx="1" type="body"/>
          </p:nvPr>
        </p:nvSpPr>
        <p:spPr>
          <a:xfrm>
            <a:off x="0" y="895350"/>
            <a:ext cx="91440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GB" sz="2700"/>
              <a:t> </a:t>
            </a:r>
            <a:r>
              <a:rPr lang="en-GB" sz="3600">
                <a:solidFill>
                  <a:srgbClr val="FF0000"/>
                </a:solidFill>
              </a:rPr>
              <a:t>ଯଦି ମୋଟେ  ବର୍ଷା ହେବନାହିଁ,ତା ହେଲେ କଣ ହେବ ?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ଉ -ଯଦି ମୋଟେ  ବର୍ଷା ହେବ ନାହିଁ  ,ତା ହେଲେ  ସମଗ୍ର ଜୀବ ଜଗତ ଓ 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ଉଦ୍ଭିଦ ଜଗତ ର ବିନାଶ ହୋଇଯିବ |ଜଳ ହିଁ ଜୀବନ |ଜଳ ବିନା ଆମେ ବଞ୍ଚି 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ପାରିବା  ନାହିଁ  |ଉଭୟ  ପ୍ରାଣୀ ଜଗତ ଓ ଉଦ୍ଭିଦ ଜଗତ ପାଇଁ ଜଳ ନିତ୍ୟାନ୍ତ 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ଆବଶ୍ୟକ |ନଦୀ ,ନାଳ ,ପୋଖରୀ ଆଦି ଧୀରେ ଧୀରେ ଶୁଖିଯିବ |ଜଳ ଅଭାବରୁ 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ଗଛ ଲତା  ମରିଯିବେ ,ପ୍ରାଣୀ ଜଗତ ଖାଦ୍ୟ ,ଅମ୍ଳଜାନ ଓ ଜଳ ଅଭାବରୁ </a:t>
            </a:r>
            <a:endParaRPr/>
          </a:p>
          <a:p>
            <a:pPr indent="-334783" lvl="0" marL="33478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sz="2800"/>
              <a:t>ମୃତ୍ୟୁ ବରଣ କରିବେ |ସେଥିପାଇଁ ଜଳ ର ଅନ୍ୟ ନାମ ଜୀବନ |</a:t>
            </a:r>
            <a:endParaRPr/>
          </a:p>
          <a:p>
            <a:pPr indent="-334783" lvl="0" marL="33478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  <a:p>
            <a:pPr indent="-334783" lvl="0" marL="33478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t/>
            </a:r>
            <a:endParaRPr sz="2700"/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33350"/>
            <a:ext cx="1600200" cy="9905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7" name="Google Shape;167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