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8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5E0B2-9ED6-4860-AE4E-63B13BB66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AD1964-DA1E-4F84-B058-E4424BA92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F2576-EDF0-4441-9E67-36996768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9B538-D3EB-487A-A2A1-95329A67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C348D-EBEA-4A24-BDB1-FEC68B455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0588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B8533-4C3D-4E0C-A777-E53179FF2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B8A245-51BB-44B2-912C-483A65E24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A76A3-46E4-4DAD-B9DB-1D7CE2E4E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D2F81-0748-4542-B483-E69C01454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58A73-D381-488E-B828-FBEA8B68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0698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60A0AC-AF87-46F6-B381-5E097A1A0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4C97A2-D13C-48CB-AEAD-B41D1C93F1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36CCE-BBD7-4813-A46B-9C8F2E2D6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3FECC-0548-4E23-898F-3C211E5D7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F685B-81C7-4FD2-8651-12D79A50A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802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FB9F-1540-4B2D-875E-AEA7E811D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340F7-53F4-4418-B6E0-D9062760C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1F80C-FED3-42B2-885B-55DF98E10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DF58F-19EE-4074-ACA9-446D08DE4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26FAD-6FAA-477A-B5C6-D0D7BC4B7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997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7C07F-E12E-4287-B513-788D2C93C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5F28F-406F-4EB2-A9AF-42C60F785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7069C-3B64-4EAD-B900-176907774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13477-5282-4407-9AD1-5DDBD15A8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428F5-5841-4538-8D79-F123F7FCB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478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DE888-D5C3-4471-A56F-56AE3135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26F5-E39F-440E-8629-4A6B3AD8E5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2F71D3-AC4F-46B8-A50F-35851D3BA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E5A5E-0FFE-47F1-8416-AD22F6728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0C20CE-9972-4568-95FE-94541381A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3515D-55ED-4536-B26C-53100D2FD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7169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DA01B-8D01-45AF-BBCC-8D0946480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E45A3-209D-428E-9B5F-8595E863D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19DDE6-C4F9-4FF4-8134-C1A54FA89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45E21D-6C46-4085-AE95-F67F85A3EF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98685-8AAF-410A-B4D8-7662D66FF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D2C4EC-7B17-467D-89B1-5920B5EA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F5CEF8-D126-4491-B592-A1352AA7D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046583-F04F-415B-B3BC-CDE933250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9357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2E242-3782-4FFF-99F9-B9552F79E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E0F6B0-50B3-4961-A46D-A7503CAEA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BBBD4-1BFA-4A4E-873A-D974797D7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C73102-7AAF-4076-B82F-64358F60A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0867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35FF03-5E2A-497F-98F2-D25072029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3EF74D-CC37-4BCB-A11E-E8E171BE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4FFB58-CAA9-42E8-921D-F403EF386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450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42110-8D15-4A56-9954-A5228615D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C95E9-3DDC-40E3-AA56-170732AE9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D92FB0-55AF-49A9-BA3B-C9D382C86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F0947-22D2-4157-88E9-10366FB36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7A0D0-9A67-490B-BADA-9DE3028EE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58D3A-D9C6-4CC5-8CCD-72016A6B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4154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1FFE4-F1EA-413F-8F05-39E56102F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2696A7-9243-45BD-BE20-F57B1C1DF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7A17ED-7ED8-46F6-92E7-83884833C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EB229-748A-4909-AC5E-6E77597CA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97E81-2137-4D54-B3AB-4F199EC6F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C4C75-EDF8-483B-91CA-6E7C1ED1D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038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66B70F-DB9B-431E-8EA4-757C77E45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75194-422F-4044-A467-04472A542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E9325-A0FF-40C6-9F3F-72E5C550D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ECC47-4A4F-4203-B690-FD8D73709239}" type="datetimeFigureOut">
              <a:rPr lang="en-IN" smtClean="0"/>
              <a:t>08-12-2021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EC8E0-5122-4703-8851-6D219038D1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573D9-59AD-4EAC-AD85-27C3BCDAB7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8D611-893E-412A-9AE8-79879005A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5783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C7862-B789-4B4B-BD8F-5AF614C43C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27653"/>
            <a:ext cx="9144000" cy="67254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METALS AND NON-METALS</a:t>
            </a:r>
            <a:endParaRPr lang="en-IN" sz="3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C7DD7B-3851-4172-BD2E-DFBA99FE3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28800"/>
            <a:ext cx="9144000" cy="3429000"/>
          </a:xfrm>
        </p:spPr>
        <p:txBody>
          <a:bodyPr/>
          <a:lstStyle/>
          <a:p>
            <a:r>
              <a:rPr lang="en-US" b="1" dirty="0"/>
              <a:t>CLASS-VII</a:t>
            </a:r>
          </a:p>
          <a:p>
            <a:endParaRPr lang="en-US" b="1" dirty="0"/>
          </a:p>
          <a:p>
            <a:r>
              <a:rPr lang="en-US" b="1" dirty="0"/>
              <a:t>SUBJECT-CHEMISTRY</a:t>
            </a:r>
          </a:p>
          <a:p>
            <a:r>
              <a:rPr lang="en-US" b="1" dirty="0"/>
              <a:t>CHAPTER-06</a:t>
            </a:r>
          </a:p>
          <a:p>
            <a:r>
              <a:rPr lang="en-US" b="1" dirty="0"/>
              <a:t>USES OF METALLOIDS AND INERT GASES</a:t>
            </a:r>
          </a:p>
          <a:p>
            <a:endParaRPr lang="en-US" b="1" dirty="0"/>
          </a:p>
          <a:p>
            <a:r>
              <a:rPr lang="en-US" b="1" dirty="0"/>
              <a:t>PERIOD-6</a:t>
            </a:r>
            <a:endParaRPr lang="en-IN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C10E54C9-EEF8-45AA-BE6A-54F247679C3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499652"/>
            <a:ext cx="12192000" cy="135834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B3DDD0C-55B5-4167-AD11-0587D9864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9264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9C885-7794-4C97-BEDE-D33074E9F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9FC5D-FA82-425C-81E7-0DBFC2FA9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 All Multiple choice questions.</a:t>
            </a:r>
          </a:p>
          <a:p>
            <a:r>
              <a:rPr lang="en-US" sz="2400" b="1" dirty="0"/>
              <a:t> Mention the uses of the following : -</a:t>
            </a:r>
          </a:p>
          <a:p>
            <a:pPr marL="514350" indent="-514350">
              <a:buAutoNum type="alphaLcParenR"/>
            </a:pPr>
            <a:r>
              <a:rPr lang="en-US" sz="2400" b="1" dirty="0"/>
              <a:t>Helium</a:t>
            </a:r>
          </a:p>
          <a:p>
            <a:pPr marL="514350" indent="-514350">
              <a:buAutoNum type="alphaLcParenR"/>
            </a:pPr>
            <a:r>
              <a:rPr lang="en-US" sz="2400" b="1" dirty="0"/>
              <a:t>Germanium</a:t>
            </a:r>
          </a:p>
          <a:p>
            <a:pPr marL="514350" indent="-514350">
              <a:buAutoNum type="alphaLcParenR"/>
            </a:pPr>
            <a:r>
              <a:rPr lang="en-US" sz="2400" b="1" dirty="0"/>
              <a:t>Silicon</a:t>
            </a:r>
          </a:p>
          <a:p>
            <a:pPr marL="514350" indent="-514350">
              <a:buAutoNum type="alphaLcParenR"/>
            </a:pPr>
            <a:r>
              <a:rPr lang="en-US" sz="2400" b="1" dirty="0"/>
              <a:t>Argon</a:t>
            </a:r>
          </a:p>
          <a:p>
            <a:r>
              <a:rPr lang="en-US" sz="2400" b="1" dirty="0"/>
              <a:t>What do you mean by metalloid? Give Examples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8112347-30F6-435D-A1E1-6B6929C59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9833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79A11-89A5-4737-956C-EAE7328B6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677850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BBCFA-2298-44CC-9BE0-2A80D1FD2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887"/>
            <a:ext cx="10515600" cy="3818076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6139537-F323-4272-A9AB-F14C3180F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138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882" y="1207431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to.</a:t>
            </a:r>
            <a:endParaRPr lang="en-US" sz="2400" b="1" dirty="0"/>
          </a:p>
          <a:p>
            <a:pPr lvl="0"/>
            <a:r>
              <a:rPr lang="en-IN" sz="2400" b="1" dirty="0"/>
              <a:t>Familiarize  with the importance and uses of some Metalloids and Noble gases.</a:t>
            </a:r>
            <a:endParaRPr lang="en-US" sz="2400" b="1" dirty="0"/>
          </a:p>
          <a:p>
            <a:r>
              <a:rPr lang="en-IN" sz="2400" b="1" dirty="0"/>
              <a:t>Sensitize of the different uses of Metalloids like silicon, germanium and antimony etc.</a:t>
            </a:r>
          </a:p>
          <a:p>
            <a:r>
              <a:rPr lang="en-IN" sz="2400" b="1" dirty="0"/>
              <a:t>Familiarize them  with the uses of noble gases like helium, neon and argon etc.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58957"/>
            <a:ext cx="8382000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b="1" dirty="0"/>
              <a:t>Ask them whether they are aware of the concept of metalloids or not</a:t>
            </a:r>
            <a:r>
              <a:rPr lang="en-IN" sz="2400" b="1" dirty="0">
                <a:solidFill>
                  <a:srgbClr val="FF0000"/>
                </a:solidFill>
              </a:rPr>
              <a:t> </a:t>
            </a:r>
          </a:p>
          <a:p>
            <a:pPr lvl="0"/>
            <a:r>
              <a:rPr lang="en-US" sz="2400" b="1" dirty="0"/>
              <a:t> Activate prior knowledge by asking students whether they have witnessed the use of metalloids and noble gases  in their day today life.</a:t>
            </a:r>
          </a:p>
          <a:p>
            <a:pPr lvl="0"/>
            <a:r>
              <a:rPr lang="en-US" sz="2400" b="1" dirty="0"/>
              <a:t> After listening to their responses, guide them to know of the various uses of some metalloids and noble gases.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35785-E872-47B1-84FC-26A8749F3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METALLOIDS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19850-52E9-4F0E-A257-4CBA4FB24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Metalloids are the elements that shows both the properties of metals and non-metals. some of the examples of metalloids are Silicon, boron, arsenic and antimony etc.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0702516-146A-4FD6-95C8-F3C34E10A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0A6688E-68B9-46A0-8ACC-F992BFB833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562" y="2782957"/>
            <a:ext cx="10739438" cy="407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159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DEAF1-38E5-4024-9BA4-3C50E900D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SILICON (Si)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6BA74-C05F-4AA5-9711-B10F97D3F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066183" cy="4853471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Highly pure silicon is used in making microchips for computers, transistors and the electronic devices present in the space age industries.</a:t>
            </a:r>
            <a:endParaRPr lang="en-IN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used in making “silicone” which is used in making water proof bags , umbrellas and raincoats.</a:t>
            </a:r>
            <a:endParaRPr lang="en-IN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in making electrical steel.</a:t>
            </a:r>
            <a:endParaRPr lang="en-IN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in making concrete, bricks and cement in the form of sand.</a:t>
            </a:r>
            <a:endParaRPr lang="en-IN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form of silicates, it is used in making enamel, pottery.</a:t>
            </a:r>
            <a:endParaRPr lang="en-IN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283DC8-CAFC-44D3-8473-82AEBAA99B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904" y="1819596"/>
            <a:ext cx="5155096" cy="5014591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CABAEFA-71A3-4471-8F91-4B69E3F6B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543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E2019-2DF9-46E5-92E6-D56051268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GERMANIUM (Ge)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67C3B-1FD9-4B4E-82E4-415757F82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as a Semiconductor.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in transistor mixing with arsenic and gallium etc.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to form alloys and as a phosphor in fluorescent lamps.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1B5E14-955E-49F3-931C-BC3EC19C0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748" y="3233530"/>
            <a:ext cx="7633252" cy="3624470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7FA7C03F-CD6B-46F4-8EE5-034D6E1CA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840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6C7D-AF3A-4933-A88C-E1F87EB61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ANTIMONY (Sb)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008B6-012D-4747-AD16-02724D383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72339" cy="4351338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in making Semiconductor devices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used in printing press as type metal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in making paints, enamels and glass pottery.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493C47-6B98-4968-8421-D147B41460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774" y="1825625"/>
            <a:ext cx="7474226" cy="5032375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4DA2C30E-038A-4100-B97A-3105FA84B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026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B3468-4487-42E0-B330-825772745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INERT GASES 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37A3F-F1E2-46CF-B2F5-522D38BEF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96339" cy="4351338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These are the chemically non-reactive elements. They are found only in traces. They are six in number. They are Helium, Argon, Neon, Xenon, Radon, Krypton</a:t>
            </a: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Helium 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used for filling up weather observation balloons.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Argon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used for filling electric bulbs so as to provide an inert atmosphere.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04927A-C11D-4670-91B5-DEED604F3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070" y="1825624"/>
            <a:ext cx="5671929" cy="5008563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22FB098A-0F51-4A2C-B9C2-B83C7A5879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981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DA892-E555-4011-B2DF-0E7C5A734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INERT GASES 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2227C-0118-45DC-8038-C1C0A06C3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482009" cy="4351338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Neon</a:t>
            </a: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used in making advertising signboards and tube lights.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Radon</a:t>
            </a: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only radioactive inert gas for cancer treatment.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Xenon</a:t>
            </a: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krypton </a:t>
            </a: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used in photography.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F70B5D-7FE9-4184-A3C6-CC348862F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990" y="1514475"/>
            <a:ext cx="4625009" cy="53435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54EE19-250A-4A55-93E7-BAC87FFFCF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686" y="4306957"/>
            <a:ext cx="3379303" cy="2551043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0BCEA806-9C3A-4F64-B238-78DE81D0E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586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436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Wingdings</vt:lpstr>
      <vt:lpstr>Office Theme</vt:lpstr>
      <vt:lpstr>METALS AND NON-METALS</vt:lpstr>
      <vt:lpstr>PowerPoint Presentation</vt:lpstr>
      <vt:lpstr>PowerPoint Presentation</vt:lpstr>
      <vt:lpstr>METALLOIDS </vt:lpstr>
      <vt:lpstr>SILICON (Si) </vt:lpstr>
      <vt:lpstr>GERMANIUM (Ge) </vt:lpstr>
      <vt:lpstr>ANTIMONY (Sb) </vt:lpstr>
      <vt:lpstr>INERT GASES  </vt:lpstr>
      <vt:lpstr>INERT GASES  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METALS AND NON-METALS</dc:title>
  <dc:creator>Pradeep Pati</dc:creator>
  <cp:lastModifiedBy>Pradeep Pati</cp:lastModifiedBy>
  <cp:revision>4</cp:revision>
  <dcterms:created xsi:type="dcterms:W3CDTF">2021-10-17T12:26:55Z</dcterms:created>
  <dcterms:modified xsi:type="dcterms:W3CDTF">2021-12-08T03:29:18Z</dcterms:modified>
</cp:coreProperties>
</file>