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E8A16-24C3-4FBE-9845-05F0C65AAA32}" type="datetimeFigureOut">
              <a:rPr lang="en-US" smtClean="0"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862A9-4F2F-4B46-920D-98DC35BE29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Summarization of the chapter, Exercise questions</a:t>
            </a:r>
            <a:r>
              <a:rPr lang="en-IN" sz="2400" dirty="0"/>
              <a:t>.</a:t>
            </a:r>
            <a:endParaRPr lang="en-US" sz="2400" dirty="0"/>
          </a:p>
          <a:p>
            <a:r>
              <a:rPr lang="en-US" sz="2400" dirty="0">
                <a:solidFill>
                  <a:schemeClr val="tx1"/>
                </a:solidFill>
              </a:rPr>
              <a:t>PERIOD-6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3974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 lvl="0"/>
            <a:r>
              <a:rPr lang="en-IN" sz="2400" dirty="0"/>
              <a:t>Students will be able to </a:t>
            </a:r>
            <a:endParaRPr lang="en-US" sz="2400" dirty="0"/>
          </a:p>
          <a:p>
            <a:pPr lvl="0"/>
            <a:r>
              <a:rPr lang="en-IN" sz="2400" dirty="0"/>
              <a:t>describe matter, states of matter</a:t>
            </a:r>
            <a:endParaRPr lang="en-US" sz="2400" dirty="0"/>
          </a:p>
          <a:p>
            <a:pPr lvl="0"/>
            <a:r>
              <a:rPr lang="en-IN" sz="2400" dirty="0"/>
              <a:t> familiarized with the constituent( atoms or molecules ) of matter </a:t>
            </a:r>
            <a:endParaRPr lang="en-US" sz="2400" dirty="0"/>
          </a:p>
          <a:p>
            <a:r>
              <a:rPr lang="en-IN" sz="2400" dirty="0"/>
              <a:t>Explain the forces which keep atoms or molecules in matter together.</a:t>
            </a:r>
          </a:p>
          <a:p>
            <a:r>
              <a:rPr lang="en-IN" sz="2400" dirty="0"/>
              <a:t>Difference in properties of states of matter .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273499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794193"/>
            <a:ext cx="3048000" cy="288992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IN" sz="2400" dirty="0"/>
              <a:t>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/>
              <a:t>Ask the following questions</a:t>
            </a:r>
            <a:endParaRPr lang="en-US" sz="2400" dirty="0"/>
          </a:p>
          <a:p>
            <a:pPr lvl="0"/>
            <a:r>
              <a:rPr lang="en-IN" sz="2400" dirty="0"/>
              <a:t>Define matter.</a:t>
            </a:r>
            <a:endParaRPr lang="en-US" sz="2400" dirty="0"/>
          </a:p>
          <a:p>
            <a:pPr lvl="0"/>
            <a:r>
              <a:rPr lang="en-IN" sz="2400" dirty="0"/>
              <a:t>Characteristics of molecules.</a:t>
            </a:r>
            <a:endParaRPr lang="en-US" sz="2400" dirty="0"/>
          </a:p>
          <a:p>
            <a:pPr lvl="0"/>
            <a:r>
              <a:rPr lang="en-IN" sz="2400" dirty="0"/>
              <a:t>Three states of matter.</a:t>
            </a:r>
            <a:endParaRPr lang="en-US" sz="2400" dirty="0"/>
          </a:p>
          <a:p>
            <a:r>
              <a:rPr lang="en-IN" sz="2400" dirty="0"/>
              <a:t>Evaporation, vaporization, condensation, sublimation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152400"/>
            <a:ext cx="1905000" cy="83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algn="ctr">
              <a:buNone/>
            </a:pPr>
            <a:r>
              <a:rPr lang="en-IN" b="1" dirty="0">
                <a:solidFill>
                  <a:srgbClr val="FF0000"/>
                </a:solidFill>
              </a:rPr>
              <a:t>Summarization of the chapter</a:t>
            </a:r>
            <a:r>
              <a:rPr lang="en-IN" dirty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647549" y="89412"/>
            <a:ext cx="12573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3" name="Picture 1" descr="C:\Users\FNSCB\Desktop\States_od_matter_concept_map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66800"/>
            <a:ext cx="7696200" cy="5274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73499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981200"/>
            <a:ext cx="8534400" cy="4144963"/>
          </a:xfrm>
        </p:spPr>
        <p:txBody>
          <a:bodyPr/>
          <a:lstStyle/>
          <a:p>
            <a:pPr lvl="0"/>
            <a:r>
              <a:rPr lang="en-US" dirty="0"/>
              <a:t>Exercise questions are to be discussed.</a:t>
            </a:r>
          </a:p>
          <a:p>
            <a:r>
              <a:rPr lang="en-IN" dirty="0"/>
              <a:t>True false, fill in the blanks, Match the following, Short question answers are to be discussed.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31836"/>
            <a:ext cx="8686800" cy="792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8686800" cy="4449763"/>
          </a:xfrm>
        </p:spPr>
        <p:txBody>
          <a:bodyPr>
            <a:normAutofit fontScale="55000" lnSpcReduction="20000"/>
          </a:bodyPr>
          <a:lstStyle/>
          <a:p>
            <a:r>
              <a:rPr lang="en-IN" dirty="0"/>
              <a:t>Exercise-12, 13</a:t>
            </a:r>
            <a:endParaRPr lang="en-US" dirty="0"/>
          </a:p>
          <a:p>
            <a:r>
              <a:rPr lang="en-IN" dirty="0"/>
              <a:t>What are the three states of matter?</a:t>
            </a:r>
            <a:endParaRPr lang="en-US" dirty="0"/>
          </a:p>
          <a:p>
            <a:r>
              <a:rPr lang="en-IN" dirty="0"/>
              <a:t>Q. How can you differentiate solid liquid and gases based on the following properties?</a:t>
            </a:r>
            <a:endParaRPr lang="en-US" dirty="0"/>
          </a:p>
          <a:p>
            <a:r>
              <a:rPr lang="en-IN" dirty="0"/>
              <a:t>a. intermolecular space</a:t>
            </a:r>
            <a:endParaRPr lang="en-US" dirty="0"/>
          </a:p>
          <a:p>
            <a:r>
              <a:rPr lang="en-IN" dirty="0"/>
              <a:t>b. fluidity</a:t>
            </a:r>
            <a:endParaRPr lang="en-US" dirty="0"/>
          </a:p>
          <a:p>
            <a:r>
              <a:rPr lang="en-IN" dirty="0"/>
              <a:t>c. transparency</a:t>
            </a:r>
            <a:endParaRPr lang="en-US" dirty="0"/>
          </a:p>
          <a:p>
            <a:r>
              <a:rPr lang="en-IN" dirty="0"/>
              <a:t>d. volume</a:t>
            </a:r>
            <a:endParaRPr lang="en-US" dirty="0"/>
          </a:p>
          <a:p>
            <a:r>
              <a:rPr lang="en-IN" dirty="0"/>
              <a:t>e. </a:t>
            </a:r>
            <a:r>
              <a:rPr lang="en-IN" dirty="0" err="1"/>
              <a:t>lusture</a:t>
            </a:r>
            <a:endParaRPr lang="en-US" dirty="0"/>
          </a:p>
          <a:p>
            <a:r>
              <a:rPr lang="en-IN" dirty="0"/>
              <a:t>f. volume</a:t>
            </a:r>
            <a:endParaRPr lang="en-US" dirty="0"/>
          </a:p>
          <a:p>
            <a:r>
              <a:rPr lang="en-IN" dirty="0"/>
              <a:t>g. effect of pressure</a:t>
            </a:r>
            <a:endParaRPr lang="en-US" dirty="0"/>
          </a:p>
          <a:p>
            <a:r>
              <a:rPr lang="en-IN" dirty="0"/>
              <a:t>Q.  Define the following term</a:t>
            </a:r>
            <a:endParaRPr lang="en-US" dirty="0"/>
          </a:p>
          <a:p>
            <a:r>
              <a:rPr lang="en-IN" dirty="0"/>
              <a:t>1. evaporation</a:t>
            </a:r>
            <a:endParaRPr lang="en-US" dirty="0"/>
          </a:p>
          <a:p>
            <a:r>
              <a:rPr lang="en-IN" dirty="0"/>
              <a:t>2. condensation</a:t>
            </a:r>
            <a:endParaRPr lang="en-US" dirty="0"/>
          </a:p>
          <a:p>
            <a:r>
              <a:rPr lang="en-IN" dirty="0"/>
              <a:t>3. sublimation</a:t>
            </a:r>
            <a:endParaRPr lang="en-US" dirty="0"/>
          </a:p>
          <a:p>
            <a:r>
              <a:rPr lang="en-IN" dirty="0"/>
              <a:t>4. vaporization</a:t>
            </a:r>
            <a:endParaRPr lang="en-US" dirty="0"/>
          </a:p>
          <a:p>
            <a:endParaRPr lang="en-IN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121097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>
                <a:solidFill>
                  <a:srgbClr val="FF0000"/>
                </a:solidFill>
              </a:rPr>
              <a:t>            </a:t>
            </a:r>
            <a:r>
              <a:rPr lang="en-US" sz="4000" b="1" dirty="0">
                <a:solidFill>
                  <a:srgbClr val="FF0000"/>
                </a:solidFill>
              </a:rPr>
              <a:t>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75D7B64-0661-F99B-D014-5C612F73BC9A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35406" y="56907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203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AND IT’S COMPOSITION</dc:title>
  <dc:creator>FNSCB</dc:creator>
  <cp:lastModifiedBy>Pradeep Pati</cp:lastModifiedBy>
  <cp:revision>4</cp:revision>
  <dcterms:created xsi:type="dcterms:W3CDTF">2021-04-07T04:12:35Z</dcterms:created>
  <dcterms:modified xsi:type="dcterms:W3CDTF">2022-05-20T05:39:37Z</dcterms:modified>
</cp:coreProperties>
</file>