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A8F5A-37E6-410E-ADF0-2C8E9DA3A76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C10DE-1A7B-47F7-9B94-DE4B31798A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IN" sz="2700" b="1" dirty="0">
                <a:solidFill>
                  <a:srgbClr val="FF0000"/>
                </a:solidFill>
              </a:rPr>
              <a:t>PHYSICAL AND CHEMICAL CHANGES</a:t>
            </a:r>
            <a:br>
              <a:rPr lang="en-US" sz="2700" dirty="0"/>
            </a:b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NO- 2</a:t>
            </a:r>
          </a:p>
          <a:p>
            <a:r>
              <a:rPr lang="en-IN" sz="2400" dirty="0">
                <a:solidFill>
                  <a:schemeClr val="tx1"/>
                </a:solidFill>
              </a:rPr>
              <a:t>How will you know that chemical change has taken place?</a:t>
            </a:r>
          </a:p>
          <a:p>
            <a:r>
              <a:rPr lang="en-US" sz="2400" dirty="0">
                <a:solidFill>
                  <a:schemeClr val="tx1"/>
                </a:solidFill>
              </a:rPr>
              <a:t>PERIOD-6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Understand the concept of chemical change</a:t>
            </a:r>
            <a:endParaRPr lang="en-US" sz="2400" dirty="0"/>
          </a:p>
          <a:p>
            <a:pPr lvl="0"/>
            <a:r>
              <a:rPr lang="en-IN" sz="2400" dirty="0"/>
              <a:t>Familiarize  with the changes that occur in a chemical change</a:t>
            </a:r>
            <a:endParaRPr lang="en-US" sz="2400" dirty="0"/>
          </a:p>
          <a:p>
            <a:r>
              <a:rPr lang="en-IN" sz="2400" dirty="0"/>
              <a:t>Sensitize different ways by which one can know that chemical change has taken place.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51354" y="762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2400" dirty="0"/>
              <a:t>   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r>
              <a:rPr lang="en-US" sz="2400" dirty="0"/>
              <a:t>Recapitulation of the previous topic by asking following questions</a:t>
            </a:r>
          </a:p>
          <a:p>
            <a:pPr lvl="0">
              <a:buNone/>
            </a:pPr>
            <a:endParaRPr lang="en-US" sz="2400" dirty="0"/>
          </a:p>
          <a:p>
            <a:pPr lvl="0"/>
            <a:r>
              <a:rPr lang="en-US" sz="2400" dirty="0"/>
              <a:t>Write the characteristics of chemical  changes</a:t>
            </a:r>
          </a:p>
          <a:p>
            <a:r>
              <a:rPr lang="en-IN" sz="2400" dirty="0"/>
              <a:t> Give some examples of chemical changes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36342"/>
            <a:ext cx="1994526" cy="695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09600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endParaRPr lang="en-US" dirty="0"/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467600" y="1"/>
            <a:ext cx="1692812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72875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HOW WILL YOU KNOW A CHEMICAL CHANGE HAS TAKEN PLACE?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FNSCB\Desktop\signs-of-chemical-changes-l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5800" y="1600200"/>
            <a:ext cx="7233708" cy="45108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853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</p:txBody>
      </p:sp>
      <p:pic>
        <p:nvPicPr>
          <p:cNvPr id="614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11490"/>
            <a:ext cx="8610600" cy="493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010400" y="168490"/>
            <a:ext cx="1994526" cy="9745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/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7848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Roboto" charset="0"/>
                <a:cs typeface="Calibri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400" dirty="0">
              <a:ea typeface="Roboto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IN" sz="2400" dirty="0"/>
              <a:t>Demonstrate activity 14 in class for the better understanding of concept.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Roboto" charset="0"/>
              <a:cs typeface="Calibri" pitchFamily="34" charset="0"/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1337" y="78613"/>
            <a:ext cx="1994526" cy="7595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57912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228600"/>
            <a:ext cx="8686800" cy="5897563"/>
          </a:xfrm>
        </p:spPr>
        <p:txBody>
          <a:bodyPr/>
          <a:lstStyle/>
          <a:p>
            <a:pPr lvl="0">
              <a:buNone/>
            </a:pPr>
            <a:r>
              <a:rPr lang="en-US" dirty="0">
                <a:solidFill>
                  <a:srgbClr val="FF0000"/>
                </a:solidFill>
              </a:rPr>
              <a:t>   HOME ASSIGNMENT</a:t>
            </a:r>
          </a:p>
          <a:p>
            <a:pPr>
              <a:buNone/>
            </a:pPr>
            <a:r>
              <a:rPr lang="en-US" dirty="0"/>
              <a:t>Exercise- fill in the blanks(1),</a:t>
            </a:r>
          </a:p>
          <a:p>
            <a:r>
              <a:rPr lang="en-US" dirty="0"/>
              <a:t> state whether the following are physical or chemical changes (2)</a:t>
            </a:r>
          </a:p>
          <a:p>
            <a:r>
              <a:rPr lang="en-US" dirty="0"/>
              <a:t> </a:t>
            </a:r>
            <a:r>
              <a:rPr lang="en-IN" dirty="0"/>
              <a:t>How will you know that a chemical change has taken place?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8918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160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 PHYSICAL AND CHEMICAL CHANGES 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PHYSICAL AND CHEMICAL CHANGES </dc:title>
  <dc:creator>FNSCB</dc:creator>
  <cp:lastModifiedBy>Pradeep Pati</cp:lastModifiedBy>
  <cp:revision>10</cp:revision>
  <dcterms:created xsi:type="dcterms:W3CDTF">2021-03-25T05:12:22Z</dcterms:created>
  <dcterms:modified xsi:type="dcterms:W3CDTF">2022-06-06T07:30:32Z</dcterms:modified>
</cp:coreProperties>
</file>