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0" r:id="rId2"/>
    <p:sldId id="258" r:id="rId3"/>
    <p:sldId id="259" r:id="rId4"/>
    <p:sldId id="264" r:id="rId5"/>
    <p:sldId id="265" r:id="rId6"/>
    <p:sldId id="266" r:id="rId7"/>
    <p:sldId id="26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8592" autoAdjust="0"/>
  </p:normalViewPr>
  <p:slideViewPr>
    <p:cSldViewPr>
      <p:cViewPr varScale="1">
        <p:scale>
          <a:sx n="73" d="100"/>
          <a:sy n="73" d="100"/>
        </p:scale>
        <p:origin x="-127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32C327-736D-42A6-ADDB-8C44B7E0B8C8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B582E7-8ADB-4B68-9B73-6BC47B135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3A42-84C8-424D-B235-4890C2FB30D4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64093-698B-4881-A415-E5625EEA2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3A42-84C8-424D-B235-4890C2FB30D4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64093-698B-4881-A415-E5625EEA2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3A42-84C8-424D-B235-4890C2FB30D4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64093-698B-4881-A415-E5625EEA2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3A42-84C8-424D-B235-4890C2FB30D4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64093-698B-4881-A415-E5625EEA2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3A42-84C8-424D-B235-4890C2FB30D4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64093-698B-4881-A415-E5625EEA2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3A42-84C8-424D-B235-4890C2FB30D4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64093-698B-4881-A415-E5625EEA2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3A42-84C8-424D-B235-4890C2FB30D4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64093-698B-4881-A415-E5625EEA2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3A42-84C8-424D-B235-4890C2FB30D4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64093-698B-4881-A415-E5625EEA2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3A42-84C8-424D-B235-4890C2FB30D4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64093-698B-4881-A415-E5625EEA2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3A42-84C8-424D-B235-4890C2FB30D4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64093-698B-4881-A415-E5625EEA2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3A42-84C8-424D-B235-4890C2FB30D4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64093-698B-4881-A415-E5625EEA2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93A42-84C8-424D-B235-4890C2FB30D4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64093-698B-4881-A415-E5625EEA2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M0W04bUSvAc" TargetMode="External"/><Relationship Id="rId2" Type="http://schemas.openxmlformats.org/officeDocument/2006/relationships/hyperlink" Target="https://youtu.be/glXGDpEOU58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sz="3200" smtClean="0">
                <a:solidFill>
                  <a:srgbClr val="CC3300"/>
                </a:solidFill>
                <a:latin typeface="+mn-lt"/>
              </a:rPr>
              <a:t/>
            </a:r>
            <a:br>
              <a:rPr sz="3200" smtClean="0">
                <a:solidFill>
                  <a:srgbClr val="CC3300"/>
                </a:solidFill>
                <a:latin typeface="+mn-lt"/>
              </a:rPr>
            </a:br>
            <a:r>
              <a:rPr lang="en-US" sz="3200" dirty="0" smtClean="0">
                <a:solidFill>
                  <a:srgbClr val="CC3300"/>
                </a:solidFill>
                <a:latin typeface="+mn-lt"/>
              </a:rPr>
              <a:t>FORCE</a:t>
            </a:r>
            <a:r>
              <a:rPr lang="en-US" sz="2800" dirty="0" smtClean="0">
                <a:solidFill>
                  <a:srgbClr val="FF0000"/>
                </a:solidFill>
              </a:rPr>
              <a:t/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700" dirty="0" smtClean="0"/>
              <a:t/>
            </a:r>
            <a:br>
              <a:rPr lang="en-US" sz="2700" dirty="0" smtClean="0"/>
            </a:br>
            <a:endParaRPr sz="270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6705600" cy="16002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SUBJECT-PHYSICS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CHAPTER NO- 3</a:t>
            </a:r>
          </a:p>
          <a:p>
            <a:r>
              <a:rPr lang="en-IN" sz="2400" b="1" dirty="0" smtClean="0">
                <a:solidFill>
                  <a:schemeClr val="tx1"/>
                </a:solidFill>
              </a:rPr>
              <a:t>Ways of reducing friction</a:t>
            </a:r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PERIOD-6</a:t>
            </a:r>
          </a:p>
        </p:txBody>
      </p:sp>
      <p:pic>
        <p:nvPicPr>
          <p:cNvPr id="2052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1400" y="152400"/>
            <a:ext cx="1524000" cy="1114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                                      </a:t>
            </a:r>
            <a:r>
              <a:rPr lang="en-US" sz="2400" dirty="0" smtClean="0">
                <a:solidFill>
                  <a:srgbClr val="FF0000"/>
                </a:solidFill>
              </a:rPr>
              <a:t>LEARNING  OBJECTIVE</a:t>
            </a:r>
          </a:p>
          <a:p>
            <a:r>
              <a:rPr lang="en-IN" sz="2400" dirty="0" smtClean="0"/>
              <a:t>Students will be able to </a:t>
            </a:r>
            <a:endParaRPr lang="en-US" sz="2400" dirty="0" smtClean="0"/>
          </a:p>
          <a:p>
            <a:pPr lvl="0"/>
            <a:r>
              <a:rPr lang="en-IN" sz="2400" dirty="0" smtClean="0"/>
              <a:t>familiarize with the ways of  reducing friction</a:t>
            </a:r>
            <a:endParaRPr lang="en-US" sz="2400" dirty="0" smtClean="0"/>
          </a:p>
          <a:p>
            <a:pPr lvl="0"/>
            <a:r>
              <a:rPr lang="en-IN" sz="2400" dirty="0" smtClean="0"/>
              <a:t>Describe the different ways of reducing friction with appropriate examples </a:t>
            </a:r>
            <a:endParaRPr lang="en-US" sz="2400" dirty="0" smtClean="0"/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104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4038600"/>
            <a:ext cx="2971800" cy="266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5745163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 smtClean="0"/>
          </a:p>
          <a:p>
            <a:pPr lvl="0">
              <a:buNone/>
            </a:pPr>
            <a:r>
              <a:rPr lang="en-IN" sz="2400" dirty="0" smtClean="0"/>
              <a:t>                                     </a:t>
            </a:r>
            <a:r>
              <a:rPr lang="en-IN" sz="2400" dirty="0" smtClean="0">
                <a:solidFill>
                  <a:srgbClr val="FF0000"/>
                </a:solidFill>
              </a:rPr>
              <a:t>WARM UP QUESTIONS</a:t>
            </a:r>
          </a:p>
          <a:p>
            <a:pPr lvl="0"/>
            <a:r>
              <a:rPr lang="en-IN" sz="2400" dirty="0" smtClean="0"/>
              <a:t>Recapitulation of topic by asking the following questions.</a:t>
            </a:r>
            <a:endParaRPr lang="en-US" sz="2400" dirty="0" smtClean="0"/>
          </a:p>
          <a:p>
            <a:pPr lvl="0"/>
            <a:r>
              <a:rPr lang="en-IN" sz="2400" dirty="0" smtClean="0"/>
              <a:t>What do you mean by static friction?</a:t>
            </a:r>
            <a:endParaRPr lang="en-US" sz="2400" dirty="0" smtClean="0"/>
          </a:p>
          <a:p>
            <a:pPr lvl="0"/>
            <a:r>
              <a:rPr lang="en-IN" sz="2400" dirty="0" smtClean="0"/>
              <a:t>Give an example of a rolling friction</a:t>
            </a:r>
            <a:endParaRPr lang="en-US" sz="2400" dirty="0" smtClean="0"/>
          </a:p>
          <a:p>
            <a:pPr lvl="0"/>
            <a:r>
              <a:rPr lang="en-IN" sz="2400" dirty="0" smtClean="0"/>
              <a:t>------------friction is less than the static friction?</a:t>
            </a:r>
            <a:endParaRPr lang="en-US" sz="2400" dirty="0" smtClean="0"/>
          </a:p>
          <a:p>
            <a:r>
              <a:rPr lang="en-IN" sz="2400" dirty="0" smtClean="0"/>
              <a:t>Give any 3 disadvantages of friction.</a:t>
            </a:r>
            <a:endParaRPr lang="en-IN" sz="2400" dirty="0" smtClean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15240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639762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FF0000"/>
                </a:solidFill>
              </a:rPr>
              <a:t>Ways of reducing friction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077200" y="3352800"/>
            <a:ext cx="1066800" cy="990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:\Users\FNSCB\Desktop\c3fdeea9f90533d2b58db65dcb498e3b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31036" y="838200"/>
            <a:ext cx="8103364" cy="57150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5943600" y="5715000"/>
            <a:ext cx="1066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239000" y="152400"/>
            <a:ext cx="1600200" cy="83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/>
          <a:lstStyle/>
          <a:p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Explain </a:t>
            </a:r>
            <a:r>
              <a:rPr lang="en-IN" dirty="0" smtClean="0"/>
              <a:t>the different ways of reducing friction by giving various examples.</a:t>
            </a:r>
            <a:endParaRPr lang="en-US" dirty="0" smtClean="0"/>
          </a:p>
          <a:p>
            <a:r>
              <a:rPr lang="en-IN" u="sng" dirty="0" smtClean="0">
                <a:hlinkClick r:id="rId2"/>
              </a:rPr>
              <a:t>https://youtu.be/glXGDpEOU58</a:t>
            </a:r>
            <a:endParaRPr lang="en-US" dirty="0" smtClean="0"/>
          </a:p>
          <a:p>
            <a:r>
              <a:rPr lang="en-IN" dirty="0" smtClean="0"/>
              <a:t> </a:t>
            </a:r>
            <a:endParaRPr lang="en-US" dirty="0" smtClean="0"/>
          </a:p>
          <a:p>
            <a:r>
              <a:rPr lang="en-IN" u="sng" dirty="0" smtClean="0">
                <a:hlinkClick r:id="rId3"/>
              </a:rPr>
              <a:t>https://youtu.be/M0W04bUSvAc</a:t>
            </a:r>
            <a:endParaRPr lang="en-US" dirty="0" smtClean="0"/>
          </a:p>
          <a:p>
            <a:pPr lvl="0"/>
            <a:endParaRPr lang="en-US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7162800" y="304800"/>
            <a:ext cx="1752600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715962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HOME ASSIGNMENT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4906963"/>
          </a:xfrm>
        </p:spPr>
        <p:txBody>
          <a:bodyPr/>
          <a:lstStyle/>
          <a:p>
            <a:pPr>
              <a:buNone/>
            </a:pPr>
            <a:r>
              <a:rPr lang="en-IN" dirty="0" smtClean="0"/>
              <a:t>       </a:t>
            </a:r>
          </a:p>
          <a:p>
            <a:pPr>
              <a:buNone/>
            </a:pPr>
            <a:r>
              <a:rPr lang="en-IN" dirty="0" smtClean="0"/>
              <a:t>Exercise- B </a:t>
            </a:r>
            <a:r>
              <a:rPr lang="en-IN" dirty="0" smtClean="0"/>
              <a:t>17,18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What </a:t>
            </a:r>
            <a:r>
              <a:rPr lang="en-US" sz="2400" dirty="0" smtClean="0"/>
              <a:t>are the methods of reducing friction ? </a:t>
            </a:r>
            <a:r>
              <a:rPr lang="en-US" sz="2400" dirty="0" smtClean="0"/>
              <a:t>Explain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How does oil reduce friction?</a:t>
            </a:r>
            <a:endParaRPr lang="en-US" sz="2400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8580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 smtClean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 smtClean="0"/>
          </a:p>
          <a:p>
            <a:pPr>
              <a:buFont typeface="Arial" charset="0"/>
              <a:buNone/>
            </a:pPr>
            <a:r>
              <a:rPr lang="en-US" sz="4800" b="1" dirty="0" smtClean="0"/>
              <a:t>                 </a:t>
            </a:r>
            <a:r>
              <a:rPr lang="en-US" sz="4000" b="1" dirty="0" smtClean="0"/>
              <a:t>THANKING YOU</a:t>
            </a:r>
            <a:endParaRPr lang="en-US" sz="4000" dirty="0" smtClean="0"/>
          </a:p>
          <a:p>
            <a:pPr>
              <a:buFont typeface="Arial" charset="0"/>
              <a:buNone/>
            </a:pPr>
            <a:r>
              <a:rPr lang="en-US" sz="4000" b="1" smtClean="0">
                <a:solidFill>
                  <a:srgbClr val="FF0000"/>
                </a:solidFill>
              </a:rPr>
              <a:t>            </a:t>
            </a: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  <a:endParaRPr lang="en-US" sz="4000" dirty="0" smtClean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8580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126</Words>
  <Application>Microsoft Office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FORCE  </vt:lpstr>
      <vt:lpstr>Slide 2</vt:lpstr>
      <vt:lpstr>Slide 3</vt:lpstr>
      <vt:lpstr>Ways of reducing friction</vt:lpstr>
      <vt:lpstr>Slide 5</vt:lpstr>
      <vt:lpstr>HOME ASSIGNMENT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MATTER  </dc:title>
  <dc:creator>FNSCB</dc:creator>
  <cp:lastModifiedBy>FNSCB</cp:lastModifiedBy>
  <cp:revision>14</cp:revision>
  <dcterms:created xsi:type="dcterms:W3CDTF">2021-04-10T06:52:57Z</dcterms:created>
  <dcterms:modified xsi:type="dcterms:W3CDTF">2021-12-18T10:27:48Z</dcterms:modified>
</cp:coreProperties>
</file>