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9" r:id="rId3"/>
    <p:sldId id="270" r:id="rId4"/>
    <p:sldId id="271" r:id="rId5"/>
    <p:sldId id="272" r:id="rId6"/>
    <p:sldId id="273" r:id="rId7"/>
    <p:sldId id="275" r:id="rId8"/>
    <p:sldId id="27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6183-A51E-448E-926C-80CBFB54D24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F1E5B794-C6BC-4845-9FFE-29BA1419F3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D2D697ED-8B62-467D-9407-926BB978640E}"/>
              </a:ext>
            </a:extLst>
          </p:cNvPr>
          <p:cNvSpPr>
            <a:spLocks noGrp="1"/>
          </p:cNvSpPr>
          <p:nvPr>
            <p:ph type="dt" sz="half" idx="10"/>
          </p:nvPr>
        </p:nvSpPr>
        <p:spPr/>
        <p:txBody>
          <a:bodyPr/>
          <a:lstStyle/>
          <a:p>
            <a:fld id="{4552B174-3E17-4D2C-8120-72FB0AD8CE14}" type="datetimeFigureOut">
              <a:rPr lang="en-IN" smtClean="0"/>
              <a:t>28-12-2021</a:t>
            </a:fld>
            <a:endParaRPr lang="en-IN"/>
          </a:p>
        </p:txBody>
      </p:sp>
      <p:sp>
        <p:nvSpPr>
          <p:cNvPr id="5" name="Footer Placeholder 4">
            <a:extLst>
              <a:ext uri="{FF2B5EF4-FFF2-40B4-BE49-F238E27FC236}">
                <a16:creationId xmlns:a16="http://schemas.microsoft.com/office/drawing/2014/main" id="{42EC5882-6B2D-474C-A490-2CE31B90963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F878A01-D0F8-4C41-9924-47A6AE635BC3}"/>
              </a:ext>
            </a:extLst>
          </p:cNvPr>
          <p:cNvSpPr>
            <a:spLocks noGrp="1"/>
          </p:cNvSpPr>
          <p:nvPr>
            <p:ph type="sldNum" sz="quarter" idx="12"/>
          </p:nvPr>
        </p:nvSpPr>
        <p:spPr/>
        <p:txBody>
          <a:bodyPr/>
          <a:lstStyle/>
          <a:p>
            <a:fld id="{BA7F1A33-5896-448E-9D91-85A784329AAC}" type="slidenum">
              <a:rPr lang="en-IN" smtClean="0"/>
              <a:t>‹#›</a:t>
            </a:fld>
            <a:endParaRPr lang="en-IN"/>
          </a:p>
        </p:txBody>
      </p:sp>
    </p:spTree>
    <p:extLst>
      <p:ext uri="{BB962C8B-B14F-4D97-AF65-F5344CB8AC3E}">
        <p14:creationId xmlns:p14="http://schemas.microsoft.com/office/powerpoint/2010/main" val="2110436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95FA6-3C32-4E86-83DD-0779EF7CB24A}"/>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839EF8B-0388-47BE-999A-B833D9B458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4D4660C-50FE-4FB7-8C6A-0C622901AEA2}"/>
              </a:ext>
            </a:extLst>
          </p:cNvPr>
          <p:cNvSpPr>
            <a:spLocks noGrp="1"/>
          </p:cNvSpPr>
          <p:nvPr>
            <p:ph type="dt" sz="half" idx="10"/>
          </p:nvPr>
        </p:nvSpPr>
        <p:spPr/>
        <p:txBody>
          <a:bodyPr/>
          <a:lstStyle/>
          <a:p>
            <a:fld id="{4552B174-3E17-4D2C-8120-72FB0AD8CE14}" type="datetimeFigureOut">
              <a:rPr lang="en-IN" smtClean="0"/>
              <a:t>28-12-2021</a:t>
            </a:fld>
            <a:endParaRPr lang="en-IN"/>
          </a:p>
        </p:txBody>
      </p:sp>
      <p:sp>
        <p:nvSpPr>
          <p:cNvPr id="5" name="Footer Placeholder 4">
            <a:extLst>
              <a:ext uri="{FF2B5EF4-FFF2-40B4-BE49-F238E27FC236}">
                <a16:creationId xmlns:a16="http://schemas.microsoft.com/office/drawing/2014/main" id="{19FC5592-C19E-4A50-B5AC-27F42ECFDD6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695E961-066F-403D-8A6E-A1C3103DC3C7}"/>
              </a:ext>
            </a:extLst>
          </p:cNvPr>
          <p:cNvSpPr>
            <a:spLocks noGrp="1"/>
          </p:cNvSpPr>
          <p:nvPr>
            <p:ph type="sldNum" sz="quarter" idx="12"/>
          </p:nvPr>
        </p:nvSpPr>
        <p:spPr/>
        <p:txBody>
          <a:bodyPr/>
          <a:lstStyle/>
          <a:p>
            <a:fld id="{BA7F1A33-5896-448E-9D91-85A784329AAC}" type="slidenum">
              <a:rPr lang="en-IN" smtClean="0"/>
              <a:t>‹#›</a:t>
            </a:fld>
            <a:endParaRPr lang="en-IN"/>
          </a:p>
        </p:txBody>
      </p:sp>
    </p:spTree>
    <p:extLst>
      <p:ext uri="{BB962C8B-B14F-4D97-AF65-F5344CB8AC3E}">
        <p14:creationId xmlns:p14="http://schemas.microsoft.com/office/powerpoint/2010/main" val="435159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A1B879-8E84-44D4-AA22-2C4FC10AAFD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3AD9943-4416-41DF-8B27-3D97470A937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3D58BDE-3484-46AC-BA43-C88310E136E0}"/>
              </a:ext>
            </a:extLst>
          </p:cNvPr>
          <p:cNvSpPr>
            <a:spLocks noGrp="1"/>
          </p:cNvSpPr>
          <p:nvPr>
            <p:ph type="dt" sz="half" idx="10"/>
          </p:nvPr>
        </p:nvSpPr>
        <p:spPr/>
        <p:txBody>
          <a:bodyPr/>
          <a:lstStyle/>
          <a:p>
            <a:fld id="{4552B174-3E17-4D2C-8120-72FB0AD8CE14}" type="datetimeFigureOut">
              <a:rPr lang="en-IN" smtClean="0"/>
              <a:t>28-12-2021</a:t>
            </a:fld>
            <a:endParaRPr lang="en-IN"/>
          </a:p>
        </p:txBody>
      </p:sp>
      <p:sp>
        <p:nvSpPr>
          <p:cNvPr id="5" name="Footer Placeholder 4">
            <a:extLst>
              <a:ext uri="{FF2B5EF4-FFF2-40B4-BE49-F238E27FC236}">
                <a16:creationId xmlns:a16="http://schemas.microsoft.com/office/drawing/2014/main" id="{12E0AC50-2D33-4310-8665-5D4349F2D53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545FE94-37C0-4D80-B010-7E7100A04CEC}"/>
              </a:ext>
            </a:extLst>
          </p:cNvPr>
          <p:cNvSpPr>
            <a:spLocks noGrp="1"/>
          </p:cNvSpPr>
          <p:nvPr>
            <p:ph type="sldNum" sz="quarter" idx="12"/>
          </p:nvPr>
        </p:nvSpPr>
        <p:spPr/>
        <p:txBody>
          <a:bodyPr/>
          <a:lstStyle/>
          <a:p>
            <a:fld id="{BA7F1A33-5896-448E-9D91-85A784329AAC}" type="slidenum">
              <a:rPr lang="en-IN" smtClean="0"/>
              <a:t>‹#›</a:t>
            </a:fld>
            <a:endParaRPr lang="en-IN"/>
          </a:p>
        </p:txBody>
      </p:sp>
    </p:spTree>
    <p:extLst>
      <p:ext uri="{BB962C8B-B14F-4D97-AF65-F5344CB8AC3E}">
        <p14:creationId xmlns:p14="http://schemas.microsoft.com/office/powerpoint/2010/main" val="653501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A9C5A-66AC-402A-A487-4B156C931DF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913538D-5C9B-4E13-A4CC-648DFE3726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BB90DF0-95E5-4CF0-9887-C66FD47816C1}"/>
              </a:ext>
            </a:extLst>
          </p:cNvPr>
          <p:cNvSpPr>
            <a:spLocks noGrp="1"/>
          </p:cNvSpPr>
          <p:nvPr>
            <p:ph type="dt" sz="half" idx="10"/>
          </p:nvPr>
        </p:nvSpPr>
        <p:spPr/>
        <p:txBody>
          <a:bodyPr/>
          <a:lstStyle/>
          <a:p>
            <a:fld id="{4552B174-3E17-4D2C-8120-72FB0AD8CE14}" type="datetimeFigureOut">
              <a:rPr lang="en-IN" smtClean="0"/>
              <a:t>28-12-2021</a:t>
            </a:fld>
            <a:endParaRPr lang="en-IN"/>
          </a:p>
        </p:txBody>
      </p:sp>
      <p:sp>
        <p:nvSpPr>
          <p:cNvPr id="5" name="Footer Placeholder 4">
            <a:extLst>
              <a:ext uri="{FF2B5EF4-FFF2-40B4-BE49-F238E27FC236}">
                <a16:creationId xmlns:a16="http://schemas.microsoft.com/office/drawing/2014/main" id="{C146DB35-588B-41DA-80B4-D1BD3DCD676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F3E05E0-724D-459E-B049-1ED02CF479E4}"/>
              </a:ext>
            </a:extLst>
          </p:cNvPr>
          <p:cNvSpPr>
            <a:spLocks noGrp="1"/>
          </p:cNvSpPr>
          <p:nvPr>
            <p:ph type="sldNum" sz="quarter" idx="12"/>
          </p:nvPr>
        </p:nvSpPr>
        <p:spPr/>
        <p:txBody>
          <a:bodyPr/>
          <a:lstStyle/>
          <a:p>
            <a:fld id="{BA7F1A33-5896-448E-9D91-85A784329AAC}" type="slidenum">
              <a:rPr lang="en-IN" smtClean="0"/>
              <a:t>‹#›</a:t>
            </a:fld>
            <a:endParaRPr lang="en-IN"/>
          </a:p>
        </p:txBody>
      </p:sp>
    </p:spTree>
    <p:extLst>
      <p:ext uri="{BB962C8B-B14F-4D97-AF65-F5344CB8AC3E}">
        <p14:creationId xmlns:p14="http://schemas.microsoft.com/office/powerpoint/2010/main" val="1334360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86018-8AFC-4F2C-A00E-DE0F7D6AD6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42EC5E8F-56DA-4DF1-A7EF-39E62446FA1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8E860D4-FB21-41D6-845C-A9294582D11E}"/>
              </a:ext>
            </a:extLst>
          </p:cNvPr>
          <p:cNvSpPr>
            <a:spLocks noGrp="1"/>
          </p:cNvSpPr>
          <p:nvPr>
            <p:ph type="dt" sz="half" idx="10"/>
          </p:nvPr>
        </p:nvSpPr>
        <p:spPr/>
        <p:txBody>
          <a:bodyPr/>
          <a:lstStyle/>
          <a:p>
            <a:fld id="{4552B174-3E17-4D2C-8120-72FB0AD8CE14}" type="datetimeFigureOut">
              <a:rPr lang="en-IN" smtClean="0"/>
              <a:t>28-12-2021</a:t>
            </a:fld>
            <a:endParaRPr lang="en-IN"/>
          </a:p>
        </p:txBody>
      </p:sp>
      <p:sp>
        <p:nvSpPr>
          <p:cNvPr id="5" name="Footer Placeholder 4">
            <a:extLst>
              <a:ext uri="{FF2B5EF4-FFF2-40B4-BE49-F238E27FC236}">
                <a16:creationId xmlns:a16="http://schemas.microsoft.com/office/drawing/2014/main" id="{AEB52749-BE67-434B-ADE0-B7FE6BF2992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E6B4EAE-1081-4CC2-A125-9D66418C2233}"/>
              </a:ext>
            </a:extLst>
          </p:cNvPr>
          <p:cNvSpPr>
            <a:spLocks noGrp="1"/>
          </p:cNvSpPr>
          <p:nvPr>
            <p:ph type="sldNum" sz="quarter" idx="12"/>
          </p:nvPr>
        </p:nvSpPr>
        <p:spPr/>
        <p:txBody>
          <a:bodyPr/>
          <a:lstStyle/>
          <a:p>
            <a:fld id="{BA7F1A33-5896-448E-9D91-85A784329AAC}" type="slidenum">
              <a:rPr lang="en-IN" smtClean="0"/>
              <a:t>‹#›</a:t>
            </a:fld>
            <a:endParaRPr lang="en-IN"/>
          </a:p>
        </p:txBody>
      </p:sp>
    </p:spTree>
    <p:extLst>
      <p:ext uri="{BB962C8B-B14F-4D97-AF65-F5344CB8AC3E}">
        <p14:creationId xmlns:p14="http://schemas.microsoft.com/office/powerpoint/2010/main" val="505842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432C7-1A96-46A0-A3D0-56D0D04ABDE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51A4E65-668E-4152-80DC-86AC8302B72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015ABB45-DBC6-4360-B1AC-3AF9AEB4A1D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59CB9819-D486-459E-BF43-5B47E3FC0426}"/>
              </a:ext>
            </a:extLst>
          </p:cNvPr>
          <p:cNvSpPr>
            <a:spLocks noGrp="1"/>
          </p:cNvSpPr>
          <p:nvPr>
            <p:ph type="dt" sz="half" idx="10"/>
          </p:nvPr>
        </p:nvSpPr>
        <p:spPr/>
        <p:txBody>
          <a:bodyPr/>
          <a:lstStyle/>
          <a:p>
            <a:fld id="{4552B174-3E17-4D2C-8120-72FB0AD8CE14}" type="datetimeFigureOut">
              <a:rPr lang="en-IN" smtClean="0"/>
              <a:t>28-12-2021</a:t>
            </a:fld>
            <a:endParaRPr lang="en-IN"/>
          </a:p>
        </p:txBody>
      </p:sp>
      <p:sp>
        <p:nvSpPr>
          <p:cNvPr id="6" name="Footer Placeholder 5">
            <a:extLst>
              <a:ext uri="{FF2B5EF4-FFF2-40B4-BE49-F238E27FC236}">
                <a16:creationId xmlns:a16="http://schemas.microsoft.com/office/drawing/2014/main" id="{D2CC1B26-41B7-4B99-9BC2-3E50CB176DD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85216C2-2287-42E5-B7BD-F6BE801C5666}"/>
              </a:ext>
            </a:extLst>
          </p:cNvPr>
          <p:cNvSpPr>
            <a:spLocks noGrp="1"/>
          </p:cNvSpPr>
          <p:nvPr>
            <p:ph type="sldNum" sz="quarter" idx="12"/>
          </p:nvPr>
        </p:nvSpPr>
        <p:spPr/>
        <p:txBody>
          <a:bodyPr/>
          <a:lstStyle/>
          <a:p>
            <a:fld id="{BA7F1A33-5896-448E-9D91-85A784329AAC}" type="slidenum">
              <a:rPr lang="en-IN" smtClean="0"/>
              <a:t>‹#›</a:t>
            </a:fld>
            <a:endParaRPr lang="en-IN"/>
          </a:p>
        </p:txBody>
      </p:sp>
    </p:spTree>
    <p:extLst>
      <p:ext uri="{BB962C8B-B14F-4D97-AF65-F5344CB8AC3E}">
        <p14:creationId xmlns:p14="http://schemas.microsoft.com/office/powerpoint/2010/main" val="1147921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6EC3B-6BB3-449C-9A4D-50BA6701333D}"/>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3318E83-CD25-41CF-9F4D-33236D9924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84B912F-9980-4266-8CA3-19734BDD149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789ABB39-9293-4238-9ED2-FA70C5B5D4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4D17A56-26FC-450E-ACC2-1B116E116B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1FDDDE25-0414-4271-9376-2B7BCC2014FA}"/>
              </a:ext>
            </a:extLst>
          </p:cNvPr>
          <p:cNvSpPr>
            <a:spLocks noGrp="1"/>
          </p:cNvSpPr>
          <p:nvPr>
            <p:ph type="dt" sz="half" idx="10"/>
          </p:nvPr>
        </p:nvSpPr>
        <p:spPr/>
        <p:txBody>
          <a:bodyPr/>
          <a:lstStyle/>
          <a:p>
            <a:fld id="{4552B174-3E17-4D2C-8120-72FB0AD8CE14}" type="datetimeFigureOut">
              <a:rPr lang="en-IN" smtClean="0"/>
              <a:t>28-12-2021</a:t>
            </a:fld>
            <a:endParaRPr lang="en-IN"/>
          </a:p>
        </p:txBody>
      </p:sp>
      <p:sp>
        <p:nvSpPr>
          <p:cNvPr id="8" name="Footer Placeholder 7">
            <a:extLst>
              <a:ext uri="{FF2B5EF4-FFF2-40B4-BE49-F238E27FC236}">
                <a16:creationId xmlns:a16="http://schemas.microsoft.com/office/drawing/2014/main" id="{3C28D8F6-DD85-42B1-AA33-390E989DCBB0}"/>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B5480AD6-8C54-4C48-B6DF-4B16368FB016}"/>
              </a:ext>
            </a:extLst>
          </p:cNvPr>
          <p:cNvSpPr>
            <a:spLocks noGrp="1"/>
          </p:cNvSpPr>
          <p:nvPr>
            <p:ph type="sldNum" sz="quarter" idx="12"/>
          </p:nvPr>
        </p:nvSpPr>
        <p:spPr/>
        <p:txBody>
          <a:bodyPr/>
          <a:lstStyle/>
          <a:p>
            <a:fld id="{BA7F1A33-5896-448E-9D91-85A784329AAC}" type="slidenum">
              <a:rPr lang="en-IN" smtClean="0"/>
              <a:t>‹#›</a:t>
            </a:fld>
            <a:endParaRPr lang="en-IN"/>
          </a:p>
        </p:txBody>
      </p:sp>
    </p:spTree>
    <p:extLst>
      <p:ext uri="{BB962C8B-B14F-4D97-AF65-F5344CB8AC3E}">
        <p14:creationId xmlns:p14="http://schemas.microsoft.com/office/powerpoint/2010/main" val="25379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71862-89FB-4163-BCB4-EFB66D790A5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F36E70D-9F3D-477C-B30C-2A512A106C3C}"/>
              </a:ext>
            </a:extLst>
          </p:cNvPr>
          <p:cNvSpPr>
            <a:spLocks noGrp="1"/>
          </p:cNvSpPr>
          <p:nvPr>
            <p:ph type="dt" sz="half" idx="10"/>
          </p:nvPr>
        </p:nvSpPr>
        <p:spPr/>
        <p:txBody>
          <a:bodyPr/>
          <a:lstStyle/>
          <a:p>
            <a:fld id="{4552B174-3E17-4D2C-8120-72FB0AD8CE14}" type="datetimeFigureOut">
              <a:rPr lang="en-IN" smtClean="0"/>
              <a:t>28-12-2021</a:t>
            </a:fld>
            <a:endParaRPr lang="en-IN"/>
          </a:p>
        </p:txBody>
      </p:sp>
      <p:sp>
        <p:nvSpPr>
          <p:cNvPr id="4" name="Footer Placeholder 3">
            <a:extLst>
              <a:ext uri="{FF2B5EF4-FFF2-40B4-BE49-F238E27FC236}">
                <a16:creationId xmlns:a16="http://schemas.microsoft.com/office/drawing/2014/main" id="{BD1FEA36-875F-435D-BBE1-584AF284F5F2}"/>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FB5655A2-2CC9-44A5-9773-58A959BF7BC6}"/>
              </a:ext>
            </a:extLst>
          </p:cNvPr>
          <p:cNvSpPr>
            <a:spLocks noGrp="1"/>
          </p:cNvSpPr>
          <p:nvPr>
            <p:ph type="sldNum" sz="quarter" idx="12"/>
          </p:nvPr>
        </p:nvSpPr>
        <p:spPr/>
        <p:txBody>
          <a:bodyPr/>
          <a:lstStyle/>
          <a:p>
            <a:fld id="{BA7F1A33-5896-448E-9D91-85A784329AAC}" type="slidenum">
              <a:rPr lang="en-IN" smtClean="0"/>
              <a:t>‹#›</a:t>
            </a:fld>
            <a:endParaRPr lang="en-IN"/>
          </a:p>
        </p:txBody>
      </p:sp>
    </p:spTree>
    <p:extLst>
      <p:ext uri="{BB962C8B-B14F-4D97-AF65-F5344CB8AC3E}">
        <p14:creationId xmlns:p14="http://schemas.microsoft.com/office/powerpoint/2010/main" val="2396979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7F6B44-5BCF-44AB-81EC-906A2B127741}"/>
              </a:ext>
            </a:extLst>
          </p:cNvPr>
          <p:cNvSpPr>
            <a:spLocks noGrp="1"/>
          </p:cNvSpPr>
          <p:nvPr>
            <p:ph type="dt" sz="half" idx="10"/>
          </p:nvPr>
        </p:nvSpPr>
        <p:spPr/>
        <p:txBody>
          <a:bodyPr/>
          <a:lstStyle/>
          <a:p>
            <a:fld id="{4552B174-3E17-4D2C-8120-72FB0AD8CE14}" type="datetimeFigureOut">
              <a:rPr lang="en-IN" smtClean="0"/>
              <a:t>28-12-2021</a:t>
            </a:fld>
            <a:endParaRPr lang="en-IN"/>
          </a:p>
        </p:txBody>
      </p:sp>
      <p:sp>
        <p:nvSpPr>
          <p:cNvPr id="3" name="Footer Placeholder 2">
            <a:extLst>
              <a:ext uri="{FF2B5EF4-FFF2-40B4-BE49-F238E27FC236}">
                <a16:creationId xmlns:a16="http://schemas.microsoft.com/office/drawing/2014/main" id="{1FBEB10F-C1F2-41B1-ACCC-4324D980A88F}"/>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53E82081-2DF9-465E-A551-2551BDC46D0F}"/>
              </a:ext>
            </a:extLst>
          </p:cNvPr>
          <p:cNvSpPr>
            <a:spLocks noGrp="1"/>
          </p:cNvSpPr>
          <p:nvPr>
            <p:ph type="sldNum" sz="quarter" idx="12"/>
          </p:nvPr>
        </p:nvSpPr>
        <p:spPr/>
        <p:txBody>
          <a:bodyPr/>
          <a:lstStyle/>
          <a:p>
            <a:fld id="{BA7F1A33-5896-448E-9D91-85A784329AAC}" type="slidenum">
              <a:rPr lang="en-IN" smtClean="0"/>
              <a:t>‹#›</a:t>
            </a:fld>
            <a:endParaRPr lang="en-IN"/>
          </a:p>
        </p:txBody>
      </p:sp>
    </p:spTree>
    <p:extLst>
      <p:ext uri="{BB962C8B-B14F-4D97-AF65-F5344CB8AC3E}">
        <p14:creationId xmlns:p14="http://schemas.microsoft.com/office/powerpoint/2010/main" val="1125499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3FE5E-E041-4731-B49A-083C426566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B80EE9AE-8401-4D35-8AD9-6D53165402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2ACFE15A-5B71-4032-A145-5AE15C2481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16B4C7-C5A6-4B6D-BA40-A42B25FE8E89}"/>
              </a:ext>
            </a:extLst>
          </p:cNvPr>
          <p:cNvSpPr>
            <a:spLocks noGrp="1"/>
          </p:cNvSpPr>
          <p:nvPr>
            <p:ph type="dt" sz="half" idx="10"/>
          </p:nvPr>
        </p:nvSpPr>
        <p:spPr/>
        <p:txBody>
          <a:bodyPr/>
          <a:lstStyle/>
          <a:p>
            <a:fld id="{4552B174-3E17-4D2C-8120-72FB0AD8CE14}" type="datetimeFigureOut">
              <a:rPr lang="en-IN" smtClean="0"/>
              <a:t>28-12-2021</a:t>
            </a:fld>
            <a:endParaRPr lang="en-IN"/>
          </a:p>
        </p:txBody>
      </p:sp>
      <p:sp>
        <p:nvSpPr>
          <p:cNvPr id="6" name="Footer Placeholder 5">
            <a:extLst>
              <a:ext uri="{FF2B5EF4-FFF2-40B4-BE49-F238E27FC236}">
                <a16:creationId xmlns:a16="http://schemas.microsoft.com/office/drawing/2014/main" id="{490F8152-1259-410B-A7A3-5A1175C7E57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B3FEB7A-CAF1-4629-8A0B-D1171B619228}"/>
              </a:ext>
            </a:extLst>
          </p:cNvPr>
          <p:cNvSpPr>
            <a:spLocks noGrp="1"/>
          </p:cNvSpPr>
          <p:nvPr>
            <p:ph type="sldNum" sz="quarter" idx="12"/>
          </p:nvPr>
        </p:nvSpPr>
        <p:spPr/>
        <p:txBody>
          <a:bodyPr/>
          <a:lstStyle/>
          <a:p>
            <a:fld id="{BA7F1A33-5896-448E-9D91-85A784329AAC}" type="slidenum">
              <a:rPr lang="en-IN" smtClean="0"/>
              <a:t>‹#›</a:t>
            </a:fld>
            <a:endParaRPr lang="en-IN"/>
          </a:p>
        </p:txBody>
      </p:sp>
    </p:spTree>
    <p:extLst>
      <p:ext uri="{BB962C8B-B14F-4D97-AF65-F5344CB8AC3E}">
        <p14:creationId xmlns:p14="http://schemas.microsoft.com/office/powerpoint/2010/main" val="3992424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12600-3D99-48D9-940A-26B504BA7E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CACF3593-4E9E-4FF3-A0D2-6E21CC8571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46D84AD9-0865-44E3-99F6-4995398409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C2E8F6-7E62-4B2D-A645-95ADF80C0F26}"/>
              </a:ext>
            </a:extLst>
          </p:cNvPr>
          <p:cNvSpPr>
            <a:spLocks noGrp="1"/>
          </p:cNvSpPr>
          <p:nvPr>
            <p:ph type="dt" sz="half" idx="10"/>
          </p:nvPr>
        </p:nvSpPr>
        <p:spPr/>
        <p:txBody>
          <a:bodyPr/>
          <a:lstStyle/>
          <a:p>
            <a:fld id="{4552B174-3E17-4D2C-8120-72FB0AD8CE14}" type="datetimeFigureOut">
              <a:rPr lang="en-IN" smtClean="0"/>
              <a:t>28-12-2021</a:t>
            </a:fld>
            <a:endParaRPr lang="en-IN"/>
          </a:p>
        </p:txBody>
      </p:sp>
      <p:sp>
        <p:nvSpPr>
          <p:cNvPr id="6" name="Footer Placeholder 5">
            <a:extLst>
              <a:ext uri="{FF2B5EF4-FFF2-40B4-BE49-F238E27FC236}">
                <a16:creationId xmlns:a16="http://schemas.microsoft.com/office/drawing/2014/main" id="{0E480CFE-0036-46B5-896F-2E612709ACC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0E14200-B5BD-4773-95D2-C1765FC48787}"/>
              </a:ext>
            </a:extLst>
          </p:cNvPr>
          <p:cNvSpPr>
            <a:spLocks noGrp="1"/>
          </p:cNvSpPr>
          <p:nvPr>
            <p:ph type="sldNum" sz="quarter" idx="12"/>
          </p:nvPr>
        </p:nvSpPr>
        <p:spPr/>
        <p:txBody>
          <a:bodyPr/>
          <a:lstStyle/>
          <a:p>
            <a:fld id="{BA7F1A33-5896-448E-9D91-85A784329AAC}" type="slidenum">
              <a:rPr lang="en-IN" smtClean="0"/>
              <a:t>‹#›</a:t>
            </a:fld>
            <a:endParaRPr lang="en-IN"/>
          </a:p>
        </p:txBody>
      </p:sp>
    </p:spTree>
    <p:extLst>
      <p:ext uri="{BB962C8B-B14F-4D97-AF65-F5344CB8AC3E}">
        <p14:creationId xmlns:p14="http://schemas.microsoft.com/office/powerpoint/2010/main" val="1994802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1CC2A9-FE34-4022-9E23-A339B5F3CA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C851C1E2-8939-4D94-8F39-43F1FBDF5C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20D5F75-BD47-405F-92B6-D376CA7655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52B174-3E17-4D2C-8120-72FB0AD8CE14}" type="datetimeFigureOut">
              <a:rPr lang="en-IN" smtClean="0"/>
              <a:t>28-12-2021</a:t>
            </a:fld>
            <a:endParaRPr lang="en-IN"/>
          </a:p>
        </p:txBody>
      </p:sp>
      <p:sp>
        <p:nvSpPr>
          <p:cNvPr id="5" name="Footer Placeholder 4">
            <a:extLst>
              <a:ext uri="{FF2B5EF4-FFF2-40B4-BE49-F238E27FC236}">
                <a16:creationId xmlns:a16="http://schemas.microsoft.com/office/drawing/2014/main" id="{421F3FF8-3152-49A4-9FFE-B2CFAD10FD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5227E99B-D112-4B96-BCF7-459230402C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7F1A33-5896-448E-9D91-85A784329AAC}" type="slidenum">
              <a:rPr lang="en-IN" smtClean="0"/>
              <a:t>‹#›</a:t>
            </a:fld>
            <a:endParaRPr lang="en-IN"/>
          </a:p>
        </p:txBody>
      </p:sp>
    </p:spTree>
    <p:extLst>
      <p:ext uri="{BB962C8B-B14F-4D97-AF65-F5344CB8AC3E}">
        <p14:creationId xmlns:p14="http://schemas.microsoft.com/office/powerpoint/2010/main" val="41440298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A1D40-F52E-4037-9805-C8854FA282D9}"/>
              </a:ext>
            </a:extLst>
          </p:cNvPr>
          <p:cNvSpPr>
            <a:spLocks noGrp="1"/>
          </p:cNvSpPr>
          <p:nvPr>
            <p:ph type="ctrTitle"/>
          </p:nvPr>
        </p:nvSpPr>
        <p:spPr>
          <a:xfrm>
            <a:off x="1616765" y="1086678"/>
            <a:ext cx="9144000" cy="641453"/>
          </a:xfrm>
        </p:spPr>
        <p:txBody>
          <a:bodyPr>
            <a:normAutofit/>
          </a:bodyPr>
          <a:lstStyle/>
          <a:p>
            <a:r>
              <a:rPr lang="en-US" sz="3000" b="1" dirty="0">
                <a:solidFill>
                  <a:srgbClr val="FF0000"/>
                </a:solidFill>
                <a:latin typeface="+mn-lt"/>
              </a:rPr>
              <a:t>AIR AND ATMOSPHERE</a:t>
            </a:r>
            <a:endParaRPr lang="en-IN" sz="3000" dirty="0"/>
          </a:p>
        </p:txBody>
      </p:sp>
      <p:sp>
        <p:nvSpPr>
          <p:cNvPr id="3" name="Subtitle 2">
            <a:extLst>
              <a:ext uri="{FF2B5EF4-FFF2-40B4-BE49-F238E27FC236}">
                <a16:creationId xmlns:a16="http://schemas.microsoft.com/office/drawing/2014/main" id="{C4F81F90-7E7B-417D-83E7-F91DAE072E2D}"/>
              </a:ext>
            </a:extLst>
          </p:cNvPr>
          <p:cNvSpPr>
            <a:spLocks noGrp="1"/>
          </p:cNvSpPr>
          <p:nvPr>
            <p:ph type="subTitle" idx="1"/>
          </p:nvPr>
        </p:nvSpPr>
        <p:spPr>
          <a:xfrm>
            <a:off x="1524000" y="1908313"/>
            <a:ext cx="9144000" cy="3737113"/>
          </a:xfrm>
        </p:spPr>
        <p:txBody>
          <a:bodyPr/>
          <a:lstStyle/>
          <a:p>
            <a:r>
              <a:rPr lang="en-US" b="1" dirty="0"/>
              <a:t>CLASS-VII</a:t>
            </a:r>
          </a:p>
          <a:p>
            <a:endParaRPr lang="en-US" b="1" dirty="0"/>
          </a:p>
          <a:p>
            <a:r>
              <a:rPr lang="en-US" b="1" dirty="0"/>
              <a:t>SUBJECT-CHEMISTRY</a:t>
            </a:r>
          </a:p>
          <a:p>
            <a:r>
              <a:rPr lang="en-US" b="1" dirty="0"/>
              <a:t>CHAPTER-07</a:t>
            </a:r>
          </a:p>
          <a:p>
            <a:endParaRPr lang="en-US" b="1" dirty="0"/>
          </a:p>
          <a:p>
            <a:r>
              <a:rPr lang="en-US" b="1" dirty="0"/>
              <a:t>OXYGEN-DISCOVERY, OCCURRENCE AND LABORATORY PREPARATION</a:t>
            </a:r>
          </a:p>
          <a:p>
            <a:r>
              <a:rPr lang="en-US" b="1" dirty="0"/>
              <a:t>PERIOD-6</a:t>
            </a:r>
            <a:endParaRPr lang="en-IN" b="1" dirty="0"/>
          </a:p>
          <a:p>
            <a:endParaRPr lang="en-IN" dirty="0"/>
          </a:p>
        </p:txBody>
      </p:sp>
      <p:pic>
        <p:nvPicPr>
          <p:cNvPr id="4" name="Google Shape;54;p13">
            <a:extLst>
              <a:ext uri="{FF2B5EF4-FFF2-40B4-BE49-F238E27FC236}">
                <a16:creationId xmlns:a16="http://schemas.microsoft.com/office/drawing/2014/main" id="{55A2D82B-BD2B-46FE-A001-5DA2ED49DF16}"/>
              </a:ext>
            </a:extLst>
          </p:cNvPr>
          <p:cNvPicPr preferRelativeResize="0"/>
          <p:nvPr/>
        </p:nvPicPr>
        <p:blipFill rotWithShape="1">
          <a:blip r:embed="rId2">
            <a:alphaModFix/>
          </a:blip>
          <a:srcRect/>
          <a:stretch/>
        </p:blipFill>
        <p:spPr>
          <a:xfrm>
            <a:off x="0" y="5605670"/>
            <a:ext cx="12192000" cy="1252330"/>
          </a:xfrm>
          <a:prstGeom prst="rect">
            <a:avLst/>
          </a:prstGeom>
          <a:noFill/>
          <a:ln>
            <a:noFill/>
          </a:ln>
        </p:spPr>
      </p:pic>
      <p:pic>
        <p:nvPicPr>
          <p:cNvPr id="5" name="Picture 2">
            <a:extLst>
              <a:ext uri="{FF2B5EF4-FFF2-40B4-BE49-F238E27FC236}">
                <a16:creationId xmlns:a16="http://schemas.microsoft.com/office/drawing/2014/main" id="{3F04569F-B6A8-49D6-B5DC-CB707BE5B1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64744" y="46383"/>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7650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9882" y="1207431"/>
            <a:ext cx="9657522" cy="4734686"/>
          </a:xfrm>
        </p:spPr>
        <p:txBody>
          <a:bodyPr>
            <a:normAutofit/>
          </a:bodyPr>
          <a:lstStyle/>
          <a:p>
            <a:pPr>
              <a:buNone/>
            </a:pPr>
            <a:r>
              <a:rPr lang="en-US" sz="2500" dirty="0"/>
              <a:t>                                      </a:t>
            </a:r>
            <a:r>
              <a:rPr lang="en-US" sz="2500" b="1" dirty="0">
                <a:solidFill>
                  <a:srgbClr val="FF0000"/>
                </a:solidFill>
              </a:rPr>
              <a:t>LEARNING  OBJECTIVE</a:t>
            </a:r>
          </a:p>
          <a:p>
            <a:pPr>
              <a:buNone/>
            </a:pPr>
            <a:endParaRPr lang="en-IN" sz="2400" dirty="0"/>
          </a:p>
          <a:p>
            <a:pPr>
              <a:buNone/>
            </a:pPr>
            <a:r>
              <a:rPr lang="en-IN" sz="2400" b="1" dirty="0"/>
              <a:t>Students will be able to.</a:t>
            </a:r>
            <a:endParaRPr lang="en-US" sz="2400" b="1" dirty="0"/>
          </a:p>
          <a:p>
            <a:pPr lvl="0"/>
            <a:r>
              <a:rPr lang="en-IN" sz="2400" b="1" dirty="0"/>
              <a:t>Familiarize  with the occurrence of oxygen.</a:t>
            </a:r>
          </a:p>
          <a:p>
            <a:r>
              <a:rPr lang="en-IN" sz="2400" b="1" dirty="0"/>
              <a:t>Familiarize themselves with the laboratory preparation of oxygen.</a:t>
            </a:r>
          </a:p>
          <a:p>
            <a:pPr>
              <a:buNone/>
            </a:pPr>
            <a:endParaRPr lang="en-US" sz="2400" dirty="0">
              <a:solidFill>
                <a:srgbClr val="FF0000"/>
              </a:solidFill>
            </a:endParaRPr>
          </a:p>
        </p:txBody>
      </p:sp>
      <p:pic>
        <p:nvPicPr>
          <p:cNvPr id="6" name="Picture 5" descr="source.gif"/>
          <p:cNvPicPr>
            <a:picLocks noChangeAspect="1"/>
          </p:cNvPicPr>
          <p:nvPr/>
        </p:nvPicPr>
        <p:blipFill>
          <a:blip r:embed="rId2" cstate="print"/>
          <a:stretch>
            <a:fillRect/>
          </a:stretch>
        </p:blipFill>
        <p:spPr>
          <a:xfrm>
            <a:off x="9627704" y="4674704"/>
            <a:ext cx="2209800" cy="1905000"/>
          </a:xfrm>
          <a:prstGeom prst="rect">
            <a:avLst/>
          </a:prstGeom>
        </p:spPr>
      </p:pic>
      <p:pic>
        <p:nvPicPr>
          <p:cNvPr id="5" name="Picture 2">
            <a:extLst>
              <a:ext uri="{FF2B5EF4-FFF2-40B4-BE49-F238E27FC236}">
                <a16:creationId xmlns:a16="http://schemas.microsoft.com/office/drawing/2014/main" id="{7AC909F5-89D2-4012-BD96-3CC9747C89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36583" y="245166"/>
            <a:ext cx="2592042" cy="6493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1258957"/>
            <a:ext cx="8382000" cy="4867207"/>
          </a:xfrm>
        </p:spPr>
        <p:txBody>
          <a:bodyPr>
            <a:normAutofit/>
          </a:bodyPr>
          <a:lstStyle/>
          <a:p>
            <a:pPr lvl="0">
              <a:buNone/>
            </a:pPr>
            <a:endParaRPr lang="en-IN" sz="2400" dirty="0"/>
          </a:p>
          <a:p>
            <a:pPr lvl="0">
              <a:buNone/>
            </a:pPr>
            <a:r>
              <a:rPr lang="en-IN" sz="2500" b="1" dirty="0"/>
              <a:t>                                     </a:t>
            </a:r>
            <a:r>
              <a:rPr lang="en-IN" sz="2500" b="1" dirty="0">
                <a:solidFill>
                  <a:srgbClr val="FF0000"/>
                </a:solidFill>
              </a:rPr>
              <a:t>WARM UP QUESTIONS</a:t>
            </a:r>
          </a:p>
          <a:p>
            <a:pPr lvl="0"/>
            <a:r>
              <a:rPr lang="en-IN" sz="2400" b="1" dirty="0"/>
              <a:t> What do you breathe?</a:t>
            </a:r>
            <a:endParaRPr lang="en-IN" sz="2400" b="1" dirty="0">
              <a:solidFill>
                <a:srgbClr val="FF0000"/>
              </a:solidFill>
            </a:endParaRPr>
          </a:p>
          <a:p>
            <a:pPr lvl="0"/>
            <a:r>
              <a:rPr lang="en-US" sz="2400" b="1" dirty="0"/>
              <a:t> Mention the importance of oxygen to the living organisms?</a:t>
            </a:r>
          </a:p>
          <a:p>
            <a:pPr lvl="0"/>
            <a:r>
              <a:rPr lang="en-US" sz="2400" b="1" dirty="0"/>
              <a:t> How oxygen is prepared?</a:t>
            </a:r>
          </a:p>
        </p:txBody>
      </p:sp>
      <p:pic>
        <p:nvPicPr>
          <p:cNvPr id="4" name="Picture 2">
            <a:extLst>
              <a:ext uri="{FF2B5EF4-FFF2-40B4-BE49-F238E27FC236}">
                <a16:creationId xmlns:a16="http://schemas.microsoft.com/office/drawing/2014/main" id="{81789729-9E66-40DF-A746-9BDCE5372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38239" y="26835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C0D32-EFDA-4376-810D-D80B725925FD}"/>
              </a:ext>
            </a:extLst>
          </p:cNvPr>
          <p:cNvSpPr>
            <a:spLocks noGrp="1"/>
          </p:cNvSpPr>
          <p:nvPr>
            <p:ph type="title"/>
          </p:nvPr>
        </p:nvSpPr>
        <p:spPr/>
        <p:txBody>
          <a:bodyPr>
            <a:normAutofit/>
          </a:bodyPr>
          <a:lstStyle/>
          <a:p>
            <a:pPr algn="ctr"/>
            <a:r>
              <a:rPr lang="en-US" sz="3000" b="1" dirty="0">
                <a:solidFill>
                  <a:srgbClr val="FF0000"/>
                </a:solidFill>
                <a:latin typeface="+mn-lt"/>
              </a:rPr>
              <a:t>CASE STUDY-OXYGEN</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EB411689-AA56-40A7-BA95-ED3E76A2D8D4}"/>
              </a:ext>
            </a:extLst>
          </p:cNvPr>
          <p:cNvSpPr>
            <a:spLocks noGrp="1"/>
          </p:cNvSpPr>
          <p:nvPr>
            <p:ph idx="1"/>
          </p:nvPr>
        </p:nvSpPr>
        <p:spPr>
          <a:xfrm>
            <a:off x="838200" y="1590261"/>
            <a:ext cx="10515600" cy="4902614"/>
          </a:xfrm>
        </p:spPr>
        <p:txBody>
          <a:bodyPr>
            <a:normAutofit lnSpcReduction="10000"/>
          </a:bodyPr>
          <a:lstStyle/>
          <a:p>
            <a:pPr marL="0" marR="0">
              <a:lnSpc>
                <a:spcPct val="115000"/>
              </a:lnSpc>
              <a:spcBef>
                <a:spcPts val="0"/>
              </a:spcBef>
              <a:spcAft>
                <a:spcPts val="375"/>
              </a:spcAft>
            </a:pPr>
            <a:r>
              <a:rPr lang="en-IN" sz="2400" b="1" i="1"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Symbol: O</a:t>
            </a:r>
            <a:endParaRPr lang="en-IN" sz="24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375"/>
              </a:spcAft>
            </a:pPr>
            <a:r>
              <a:rPr lang="en-IN" sz="2400" b="1" i="1"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Molecular formula: O2</a:t>
            </a:r>
            <a:endParaRPr lang="en-IN" sz="24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375"/>
              </a:spcAft>
            </a:pPr>
            <a:r>
              <a:rPr lang="en-IN" sz="2400" b="1" i="1"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Atomicity: 2</a:t>
            </a:r>
            <a:endParaRPr lang="en-IN" sz="24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375"/>
              </a:spcAft>
            </a:pPr>
            <a:r>
              <a:rPr lang="en-IN" sz="2400" b="1" i="1"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Valency: 2</a:t>
            </a:r>
            <a:endParaRPr lang="en-IN" sz="24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375"/>
              </a:spcAft>
              <a:buNone/>
            </a:pPr>
            <a:r>
              <a:rPr lang="en-IN" sz="2400" b="1"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 </a:t>
            </a:r>
            <a:endParaRPr lang="en-IN" sz="24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375"/>
              </a:spcAft>
              <a:buNone/>
            </a:pPr>
            <a:r>
              <a:rPr lang="en-IN"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DISCOVERY</a:t>
            </a:r>
            <a:endParaRPr lang="en-IN" sz="24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375"/>
              </a:spcAft>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Oxygen was first discovered by joseph Priestley in the year 1774. He obtained the gas by heating mercury (II) oxide. It was first named as “active air” due to its properties.</a:t>
            </a:r>
            <a:endParaRPr lang="en-IN" sz="24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375"/>
              </a:spcAft>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Later, in 1789, Antoine Lavoisier studied the properties of the gas and named it as “oxygen” which means “acid producer”.</a:t>
            </a:r>
            <a:endParaRPr lang="en-IN" sz="24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dirty="0"/>
          </a:p>
        </p:txBody>
      </p:sp>
      <p:pic>
        <p:nvPicPr>
          <p:cNvPr id="4" name="Picture 2">
            <a:extLst>
              <a:ext uri="{FF2B5EF4-FFF2-40B4-BE49-F238E27FC236}">
                <a16:creationId xmlns:a16="http://schemas.microsoft.com/office/drawing/2014/main" id="{85FF0D2F-9C0D-44B1-9DD0-AD01E638E9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38239" y="26835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5854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A134C-D242-4C48-8FA4-27506D2A7335}"/>
              </a:ext>
            </a:extLst>
          </p:cNvPr>
          <p:cNvSpPr>
            <a:spLocks noGrp="1"/>
          </p:cNvSpPr>
          <p:nvPr>
            <p:ph type="title"/>
          </p:nvPr>
        </p:nvSpPr>
        <p:spPr/>
        <p:txBody>
          <a:bodyPr>
            <a:normAutofit/>
          </a:bodyPr>
          <a:lstStyle/>
          <a:p>
            <a:pPr algn="ctr"/>
            <a:r>
              <a:rPr lang="en-US" sz="3000" b="1" dirty="0">
                <a:solidFill>
                  <a:srgbClr val="FF0000"/>
                </a:solidFill>
                <a:latin typeface="+mn-lt"/>
              </a:rPr>
              <a:t>OCCURRENCE OF OXYGEN</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FFA033BF-7767-476F-A744-EBDFC67E19F2}"/>
              </a:ext>
            </a:extLst>
          </p:cNvPr>
          <p:cNvSpPr>
            <a:spLocks noGrp="1"/>
          </p:cNvSpPr>
          <p:nvPr>
            <p:ph idx="1"/>
          </p:nvPr>
        </p:nvSpPr>
        <p:spPr/>
        <p:txBody>
          <a:bodyPr/>
          <a:lstStyle/>
          <a:p>
            <a:pPr marL="342900" marR="0" lvl="0" indent="-342900">
              <a:lnSpc>
                <a:spcPct val="115000"/>
              </a:lnSpc>
              <a:spcBef>
                <a:spcPts val="0"/>
              </a:spcBef>
              <a:spcAft>
                <a:spcPts val="375"/>
              </a:spcAft>
              <a:buFont typeface="Symbol" panose="05050102010706020507" pitchFamily="18"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 the free state, it occurs in the atmosphere to the extent of 21% by volume.</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Symbol" panose="05050102010706020507" pitchFamily="18"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It is also present in the atmosphere in the form of Ozone (O</a:t>
            </a:r>
            <a:r>
              <a:rPr lang="en-IN" sz="2400" b="1" baseline="-25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a:t>
            </a: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Symbol" panose="05050102010706020507" pitchFamily="18"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About 89 % of the mass of water is oxygen</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Symbol" panose="05050102010706020507" pitchFamily="18"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human body has 65% of oxygen by mass.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Symbol" panose="05050102010706020507" pitchFamily="18"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plant body has 60% of oxygen by mass.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Symbol" panose="05050102010706020507" pitchFamily="18"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About 50 % of the earth’s crust contains oxygen in the form of oxides, carbonates and silicates etc.</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Symbol" panose="05050102010706020507" pitchFamily="18"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It is a component of carbohydrates, fats and proteins etc.</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dirty="0"/>
          </a:p>
        </p:txBody>
      </p:sp>
      <p:pic>
        <p:nvPicPr>
          <p:cNvPr id="4" name="Picture 2">
            <a:extLst>
              <a:ext uri="{FF2B5EF4-FFF2-40B4-BE49-F238E27FC236}">
                <a16:creationId xmlns:a16="http://schemas.microsoft.com/office/drawing/2014/main" id="{43FE8970-350B-42A4-B8AA-C4C7AF446B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38239" y="26835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6321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83BE0-9907-4319-A3F1-6F32F34491D2}"/>
              </a:ext>
            </a:extLst>
          </p:cNvPr>
          <p:cNvSpPr>
            <a:spLocks noGrp="1"/>
          </p:cNvSpPr>
          <p:nvPr>
            <p:ph type="title"/>
          </p:nvPr>
        </p:nvSpPr>
        <p:spPr>
          <a:xfrm>
            <a:off x="838200" y="917715"/>
            <a:ext cx="10515600" cy="1454424"/>
          </a:xfrm>
        </p:spPr>
        <p:txBody>
          <a:bodyPr>
            <a:normAutofit/>
          </a:bodyPr>
          <a:lstStyle/>
          <a:p>
            <a:pPr algn="ctr"/>
            <a:r>
              <a:rPr lang="en-IN" sz="30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LABORATORY PREPARATION OF OXYGEN</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EE2321D9-7087-42D0-9AB8-9BC98667307A}"/>
              </a:ext>
            </a:extLst>
          </p:cNvPr>
          <p:cNvSpPr>
            <a:spLocks noGrp="1"/>
          </p:cNvSpPr>
          <p:nvPr>
            <p:ph idx="1"/>
          </p:nvPr>
        </p:nvSpPr>
        <p:spPr>
          <a:xfrm>
            <a:off x="838200" y="1825624"/>
            <a:ext cx="6225209" cy="4879975"/>
          </a:xfrm>
        </p:spPr>
        <p:txBody>
          <a:bodyPr>
            <a:normAutofit lnSpcReduction="10000"/>
          </a:bodyPr>
          <a:lstStyle/>
          <a:p>
            <a:pPr marL="342900" marR="0" lvl="0" indent="-342900">
              <a:lnSpc>
                <a:spcPct val="115000"/>
              </a:lnSpc>
              <a:spcBef>
                <a:spcPts val="0"/>
              </a:spcBef>
              <a:spcAft>
                <a:spcPts val="375"/>
              </a:spcAft>
              <a:buFont typeface="Wingdings" panose="05000000000000000000" pitchFamily="2" charset="2"/>
              <a:buChar char=""/>
            </a:pPr>
            <a:r>
              <a:rPr lang="en-IN" sz="2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 the Laboratory, oxygen is prepared by the action of heat on potassium chlorate.</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Wingdings" panose="05000000000000000000" pitchFamily="2" charset="2"/>
              <a:buChar char=""/>
            </a:pPr>
            <a:r>
              <a:rPr lang="en-IN" sz="2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chemical reaction involved in this reaction ais as follows : -</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375"/>
              </a:spcAft>
            </a:pPr>
            <a:r>
              <a:rPr lang="en-IN" sz="2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Potassium Chlorate------heating------</a:t>
            </a:r>
            <a:r>
              <a:rPr lang="en-IN" sz="2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a:t>
            </a:r>
            <a:r>
              <a:rPr lang="en-IN" sz="2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potassium chloride + Oxygen</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375"/>
              </a:spcAft>
            </a:pPr>
            <a:r>
              <a:rPr lang="en-IN" sz="2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2KClO</a:t>
            </a:r>
            <a:r>
              <a:rPr lang="en-IN" sz="2200" b="1" baseline="-25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 </a:t>
            </a:r>
            <a:r>
              <a:rPr lang="en-IN" sz="2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-------Heat--------------</a:t>
            </a:r>
            <a:r>
              <a:rPr lang="en-IN" sz="2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a:t>
            </a:r>
            <a:r>
              <a:rPr lang="en-IN" sz="2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2KCl + 3O</a:t>
            </a:r>
            <a:r>
              <a:rPr lang="en-IN" sz="2200" b="1" baseline="-25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Wingdings" panose="05000000000000000000" pitchFamily="2" charset="2"/>
              <a:buChar char=""/>
            </a:pPr>
            <a:r>
              <a:rPr lang="en-IN" sz="2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rate of reaction can be increased by using Manganese dioxide as a Catalyst.</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Wingdings" panose="05000000000000000000" pitchFamily="2" charset="2"/>
              <a:buChar char=""/>
            </a:pPr>
            <a:r>
              <a:rPr lang="en-IN" sz="2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Catalyst are substances that either increases or decreases the rate of chemical reaction without any change by itself.</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dirty="0"/>
          </a:p>
        </p:txBody>
      </p:sp>
      <p:pic>
        <p:nvPicPr>
          <p:cNvPr id="4" name="Picture 3">
            <a:extLst>
              <a:ext uri="{FF2B5EF4-FFF2-40B4-BE49-F238E27FC236}">
                <a16:creationId xmlns:a16="http://schemas.microsoft.com/office/drawing/2014/main" id="{540C3E06-9DA7-43D7-936B-1C4C0569401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20518" y="2133600"/>
            <a:ext cx="5371482" cy="4706935"/>
          </a:xfrm>
          <a:prstGeom prst="rect">
            <a:avLst/>
          </a:prstGeom>
          <a:noFill/>
          <a:ln>
            <a:noFill/>
          </a:ln>
        </p:spPr>
      </p:pic>
      <p:pic>
        <p:nvPicPr>
          <p:cNvPr id="5" name="Picture 2">
            <a:extLst>
              <a:ext uri="{FF2B5EF4-FFF2-40B4-BE49-F238E27FC236}">
                <a16:creationId xmlns:a16="http://schemas.microsoft.com/office/drawing/2014/main" id="{9034DA39-9D79-4777-A66E-AC862625CC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38239" y="26835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7001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90B80-8E30-436B-845A-EDB42A856091}"/>
              </a:ext>
            </a:extLst>
          </p:cNvPr>
          <p:cNvSpPr>
            <a:spLocks noGrp="1"/>
          </p:cNvSpPr>
          <p:nvPr>
            <p:ph type="title"/>
          </p:nvPr>
        </p:nvSpPr>
        <p:spPr>
          <a:xfrm>
            <a:off x="838200" y="1073426"/>
            <a:ext cx="10515600" cy="940904"/>
          </a:xfrm>
        </p:spPr>
        <p:txBody>
          <a:bodyPr>
            <a:normAutofit/>
          </a:bodyPr>
          <a:lstStyle/>
          <a:p>
            <a:pPr algn="ctr"/>
            <a:r>
              <a:rPr lang="en-US" sz="3000" b="1" dirty="0">
                <a:solidFill>
                  <a:srgbClr val="FF0000"/>
                </a:solidFill>
                <a:latin typeface="+mn-lt"/>
              </a:rPr>
              <a:t>HOME ASSIGNMENT</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9FBA015F-4873-4A23-AEDC-EE711B43606C}"/>
              </a:ext>
            </a:extLst>
          </p:cNvPr>
          <p:cNvSpPr>
            <a:spLocks noGrp="1"/>
          </p:cNvSpPr>
          <p:nvPr>
            <p:ph idx="1"/>
          </p:nvPr>
        </p:nvSpPr>
        <p:spPr>
          <a:xfrm>
            <a:off x="838200" y="2398643"/>
            <a:ext cx="10515600" cy="3778320"/>
          </a:xfrm>
        </p:spPr>
        <p:txBody>
          <a:bodyPr>
            <a:normAutofit/>
          </a:bodyPr>
          <a:lstStyle/>
          <a:p>
            <a:r>
              <a:rPr lang="en-US" sz="2400" b="1" dirty="0"/>
              <a:t>Exercise-II Q3&amp; Q7</a:t>
            </a:r>
          </a:p>
          <a:p>
            <a:r>
              <a:rPr lang="en-US" sz="2400" b="1" dirty="0"/>
              <a:t>Who discovered oxygen and when?</a:t>
            </a:r>
          </a:p>
          <a:p>
            <a:r>
              <a:rPr lang="en-US" sz="2400" b="1" dirty="0"/>
              <a:t>Explain the laboratory preparation of oxygen.</a:t>
            </a:r>
          </a:p>
          <a:p>
            <a:r>
              <a:rPr lang="en-US" sz="2400" b="1" dirty="0"/>
              <a:t>What is ozone?</a:t>
            </a:r>
          </a:p>
          <a:p>
            <a:endParaRPr lang="en-US" sz="2400" b="1" dirty="0"/>
          </a:p>
          <a:p>
            <a:endParaRPr lang="en-US" sz="2400" b="1" dirty="0"/>
          </a:p>
          <a:p>
            <a:pPr marL="0" indent="0">
              <a:buNone/>
            </a:pPr>
            <a:endParaRPr lang="en-IN" sz="2400" b="1" dirty="0"/>
          </a:p>
        </p:txBody>
      </p:sp>
      <p:pic>
        <p:nvPicPr>
          <p:cNvPr id="4" name="Picture 2">
            <a:extLst>
              <a:ext uri="{FF2B5EF4-FFF2-40B4-BE49-F238E27FC236}">
                <a16:creationId xmlns:a16="http://schemas.microsoft.com/office/drawing/2014/main" id="{505541D1-0A20-46DE-8B27-80427BD4DE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38239" y="26835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1791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85F39-EB20-43BB-ADFB-7A284729B984}"/>
              </a:ext>
            </a:extLst>
          </p:cNvPr>
          <p:cNvSpPr>
            <a:spLocks noGrp="1"/>
          </p:cNvSpPr>
          <p:nvPr>
            <p:ph type="title"/>
          </p:nvPr>
        </p:nvSpPr>
        <p:spPr/>
        <p:txBody>
          <a:bodyPr>
            <a:normAutofit/>
          </a:bodyPr>
          <a:lstStyle/>
          <a:p>
            <a:pPr algn="ctr"/>
            <a:r>
              <a:rPr lang="en-US" sz="3000" b="1" dirty="0">
                <a:latin typeface="+mn-lt"/>
              </a:rPr>
              <a:t>THANKING YOU</a:t>
            </a:r>
            <a:endParaRPr lang="en-IN" sz="3000" b="1" dirty="0">
              <a:latin typeface="+mn-lt"/>
            </a:endParaRPr>
          </a:p>
        </p:txBody>
      </p:sp>
      <p:sp>
        <p:nvSpPr>
          <p:cNvPr id="3" name="Content Placeholder 2">
            <a:extLst>
              <a:ext uri="{FF2B5EF4-FFF2-40B4-BE49-F238E27FC236}">
                <a16:creationId xmlns:a16="http://schemas.microsoft.com/office/drawing/2014/main" id="{C012275D-98E9-4379-9A71-9E9B7238ED3A}"/>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endParaRPr lang="en-US" sz="3000" b="1" dirty="0">
              <a:solidFill>
                <a:srgbClr val="FF0000"/>
              </a:solidFill>
            </a:endParaRPr>
          </a:p>
          <a:p>
            <a:pPr marL="0" indent="0" algn="ctr">
              <a:buNone/>
            </a:pPr>
            <a:r>
              <a:rPr lang="en-US" sz="3000" b="1" dirty="0">
                <a:solidFill>
                  <a:srgbClr val="FF0000"/>
                </a:solidFill>
              </a:rPr>
              <a:t>ODM EDUCATIONAL GROUP</a:t>
            </a:r>
            <a:endParaRPr lang="en-IN" sz="3000" b="1" dirty="0">
              <a:solidFill>
                <a:srgbClr val="FF0000"/>
              </a:solidFill>
            </a:endParaRPr>
          </a:p>
        </p:txBody>
      </p:sp>
      <p:pic>
        <p:nvPicPr>
          <p:cNvPr id="4" name="Picture 2">
            <a:extLst>
              <a:ext uri="{FF2B5EF4-FFF2-40B4-BE49-F238E27FC236}">
                <a16:creationId xmlns:a16="http://schemas.microsoft.com/office/drawing/2014/main" id="{16D197B2-E6F5-4D3B-B7F7-5061EF0DF6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38239" y="26835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59811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360</Words>
  <Application>Microsoft Office PowerPoint</Application>
  <PresentationFormat>Widescreen</PresentationFormat>
  <Paragraphs>53</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Symbol</vt:lpstr>
      <vt:lpstr>Wingdings</vt:lpstr>
      <vt:lpstr>Office Theme</vt:lpstr>
      <vt:lpstr>AIR AND ATMOSPHERE</vt:lpstr>
      <vt:lpstr>PowerPoint Presentation</vt:lpstr>
      <vt:lpstr>PowerPoint Presentation</vt:lpstr>
      <vt:lpstr>CASE STUDY-OXYGEN</vt:lpstr>
      <vt:lpstr>OCCURRENCE OF OXYGEN</vt:lpstr>
      <vt:lpstr>LABORATORY PREPARATION OF OXYGEN </vt:lpstr>
      <vt:lpstr>HOME ASSIGNMENT</vt:lpstr>
      <vt:lpstr>THANKING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AIR AND ATMOSPHERE</dc:title>
  <dc:creator>Pradeep Pati</dc:creator>
  <cp:lastModifiedBy>Pradeep Pati</cp:lastModifiedBy>
  <cp:revision>1</cp:revision>
  <dcterms:created xsi:type="dcterms:W3CDTF">2021-12-28T07:48:10Z</dcterms:created>
  <dcterms:modified xsi:type="dcterms:W3CDTF">2021-12-28T08:13:16Z</dcterms:modified>
</cp:coreProperties>
</file>