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427" r:id="rId2"/>
    <p:sldId id="458" r:id="rId3"/>
    <p:sldId id="459" r:id="rId4"/>
    <p:sldId id="461" r:id="rId5"/>
    <p:sldId id="462" r:id="rId6"/>
    <p:sldId id="45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CA0"/>
    <a:srgbClr val="E3498B"/>
    <a:srgbClr val="92F03C"/>
    <a:srgbClr val="FFFF66"/>
    <a:srgbClr val="3EB47C"/>
    <a:srgbClr val="C550DC"/>
    <a:srgbClr val="CC99FF"/>
    <a:srgbClr val="66BBC6"/>
    <a:srgbClr val="008F9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510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;p13">
            <a:extLst>
              <a:ext uri="{FF2B5EF4-FFF2-40B4-BE49-F238E27FC236}">
                <a16:creationId xmlns:a16="http://schemas.microsoft.com/office/drawing/2014/main" xmlns="" id="{FEDA35DD-C6A9-A74B-B3DD-5C0EA5840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endParaRPr lang="e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buNone/>
            </a:pP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CLASS:</a:t>
            </a:r>
            <a:r>
              <a:rPr lang="en-I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</a:t>
            </a:r>
            <a:endParaRPr lang="e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buNone/>
            </a:pP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: </a:t>
            </a:r>
            <a:r>
              <a:rPr lang="or-IN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</a:rPr>
              <a:t>ଓଡିଆ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NAME : </a:t>
            </a:r>
            <a:r>
              <a:rPr lang="or-I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ମାଟି ଗଲା ବିଗିଡି </a:t>
            </a:r>
            <a:endParaRPr lang="en-IN" sz="2000" b="1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IN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</a:t>
            </a:r>
            <a:r>
              <a:rPr lang="en-GB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OPIC :</a:t>
            </a:r>
            <a:r>
              <a:rPr lang="or-IN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ବିଷୟ </a:t>
            </a:r>
            <a:r>
              <a:rPr lang="en-GB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ବାଖ୍ୟା</a:t>
            </a:r>
            <a:r>
              <a:rPr lang="en-GB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ଓ </a:t>
            </a:r>
            <a:r>
              <a:rPr lang="en-GB" sz="2000" b="1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କଠିନ</a:t>
            </a:r>
            <a:r>
              <a:rPr lang="en-GB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ଶବ୍ଦ</a:t>
            </a:r>
            <a:r>
              <a:rPr lang="en-GB" sz="2000" b="1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endParaRPr lang="en-IN" sz="2000" b="1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2000" b="1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54;p13">
            <a:extLst>
              <a:ext uri="{FF2B5EF4-FFF2-40B4-BE49-F238E27FC236}">
                <a16:creationId xmlns:a16="http://schemas.microsoft.com/office/drawing/2014/main" xmlns="" id="{974F087A-5CFE-BB44-8B8A-7013242AE8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839130"/>
            <a:ext cx="9144000" cy="13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3CC1B8-09D7-7F44-8E71-BAEA987C5F41}"/>
              </a:ext>
            </a:extLst>
          </p:cNvPr>
          <p:cNvSpPr/>
          <p:nvPr/>
        </p:nvSpPr>
        <p:spPr>
          <a:xfrm>
            <a:off x="35496" y="26025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92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646" y="-1"/>
            <a:ext cx="9218645" cy="5215813"/>
          </a:xfrm>
          <a:prstGeom prst="rect">
            <a:avLst/>
          </a:prstGeom>
        </p:spPr>
      </p:pic>
      <p:pic>
        <p:nvPicPr>
          <p:cNvPr id="3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8367" y="12747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30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218645" cy="52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1.jpeg"/>
          <p:cNvPicPr/>
          <p:nvPr/>
        </p:nvPicPr>
        <p:blipFill rotWithShape="1">
          <a:blip r:embed="rId2" cstate="print"/>
          <a:srcRect b="39242"/>
          <a:stretch/>
        </p:blipFill>
        <p:spPr>
          <a:xfrm>
            <a:off x="0" y="93305"/>
            <a:ext cx="9144000" cy="4935895"/>
          </a:xfrm>
          <a:prstGeom prst="rect">
            <a:avLst/>
          </a:prstGeom>
        </p:spPr>
      </p:pic>
      <p:pic>
        <p:nvPicPr>
          <p:cNvPr id="3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26" y="192786"/>
            <a:ext cx="1232526" cy="30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6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86F65-6FCD-8942-757C-84EEDC3F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</a:t>
            </a:r>
            <a:r>
              <a:rPr lang="en-GB" dirty="0" err="1"/>
              <a:t>କଠିନ</a:t>
            </a:r>
            <a:r>
              <a:rPr lang="en-GB" dirty="0"/>
              <a:t> </a:t>
            </a:r>
            <a:r>
              <a:rPr lang="en-GB" dirty="0" err="1"/>
              <a:t>ଶବ୍ଦ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971740-2C2C-AE6A-8982-0A13AF2C9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ଅଣୁଜୀବ_ଅତି</a:t>
            </a:r>
            <a:r>
              <a:rPr lang="en-GB" dirty="0"/>
              <a:t> </a:t>
            </a:r>
            <a:r>
              <a:rPr lang="en-GB" dirty="0" err="1"/>
              <a:t>ଛୋଟ</a:t>
            </a:r>
            <a:r>
              <a:rPr lang="en-GB" dirty="0"/>
              <a:t> </a:t>
            </a:r>
            <a:r>
              <a:rPr lang="en-GB" dirty="0" err="1"/>
              <a:t>ଜୀବ</a:t>
            </a:r>
            <a:endParaRPr lang="en-GB" dirty="0"/>
          </a:p>
          <a:p>
            <a:r>
              <a:rPr lang="en-GB" dirty="0" err="1"/>
              <a:t>ସ୍ଵଭାବ-ପ୍ରକୃତି</a:t>
            </a:r>
            <a:endParaRPr lang="en-GB" dirty="0"/>
          </a:p>
          <a:p>
            <a:r>
              <a:rPr lang="en-GB" dirty="0" err="1"/>
              <a:t>କୃତ୍ରିମ</a:t>
            </a:r>
            <a:r>
              <a:rPr lang="en-GB" dirty="0"/>
              <a:t> _</a:t>
            </a:r>
            <a:r>
              <a:rPr lang="en-GB" dirty="0" err="1"/>
              <a:t>ମଣିଷ</a:t>
            </a:r>
            <a:r>
              <a:rPr lang="en-GB" dirty="0"/>
              <a:t> </a:t>
            </a:r>
            <a:r>
              <a:rPr lang="en-GB" dirty="0" err="1"/>
              <a:t>ତିଆରି</a:t>
            </a:r>
            <a:endParaRPr lang="en-GB" dirty="0"/>
          </a:p>
          <a:p>
            <a:r>
              <a:rPr lang="en-GB" dirty="0" err="1"/>
              <a:t>ମଜଭୁତ</a:t>
            </a:r>
            <a:r>
              <a:rPr lang="en-GB" dirty="0"/>
              <a:t> _</a:t>
            </a:r>
            <a:r>
              <a:rPr lang="en-GB" dirty="0" err="1"/>
              <a:t>ଦମ୍ଭ</a:t>
            </a:r>
            <a:endParaRPr lang="en-GB" dirty="0"/>
          </a:p>
          <a:p>
            <a:r>
              <a:rPr lang="en-GB" dirty="0" err="1"/>
              <a:t>ଜ।ବନୀଶକ୍ତି_ଯେଉଁଶକ୍ତି</a:t>
            </a:r>
            <a:r>
              <a:rPr lang="en-GB" dirty="0"/>
              <a:t> </a:t>
            </a:r>
            <a:r>
              <a:rPr lang="en-GB" dirty="0" err="1"/>
              <a:t>ଜୀବନ</a:t>
            </a:r>
            <a:r>
              <a:rPr lang="en-GB" dirty="0"/>
              <a:t> </a:t>
            </a:r>
            <a:r>
              <a:rPr lang="en-GB" dirty="0" err="1"/>
              <a:t>ଦିଏ</a:t>
            </a:r>
            <a:endParaRPr lang="en-GB" dirty="0"/>
          </a:p>
          <a:p>
            <a:r>
              <a:rPr lang="en-GB" dirty="0" err="1"/>
              <a:t>ମାରାତ୍ମକ</a:t>
            </a:r>
            <a:r>
              <a:rPr lang="en-GB" dirty="0"/>
              <a:t> _</a:t>
            </a:r>
            <a:r>
              <a:rPr lang="en-GB" dirty="0" err="1"/>
              <a:t>ଯାହା</a:t>
            </a:r>
            <a:r>
              <a:rPr lang="en-GB" dirty="0"/>
              <a:t> </a:t>
            </a:r>
            <a:r>
              <a:rPr lang="en-GB" dirty="0" err="1"/>
              <a:t>ମାରିଦିଏ</a:t>
            </a:r>
            <a:endParaRPr lang="en-GB" dirty="0"/>
          </a:p>
          <a:p>
            <a:r>
              <a:rPr lang="en-GB" dirty="0" err="1"/>
              <a:t>ପ୍ରାକୃତିକ</a:t>
            </a:r>
            <a:r>
              <a:rPr lang="en-GB" dirty="0"/>
              <a:t> _</a:t>
            </a:r>
            <a:r>
              <a:rPr lang="en-GB" dirty="0" err="1"/>
              <a:t>ଯାହା</a:t>
            </a:r>
            <a:r>
              <a:rPr lang="en-GB" dirty="0"/>
              <a:t> </a:t>
            </a:r>
            <a:r>
              <a:rPr lang="en-GB" dirty="0" err="1"/>
              <a:t>ପ୍ରକୃତିଦ୍ୱାରା</a:t>
            </a:r>
            <a:r>
              <a:rPr lang="en-GB" dirty="0"/>
              <a:t> </a:t>
            </a:r>
            <a:r>
              <a:rPr lang="en-GB" dirty="0" err="1"/>
              <a:t>ମିଳେ</a:t>
            </a:r>
            <a:endParaRPr lang="en-GB" dirty="0"/>
          </a:p>
          <a:p>
            <a:r>
              <a:rPr lang="en-GB" dirty="0" err="1"/>
              <a:t>ଆଶ୍ରୟହୀନ_ବାସ</a:t>
            </a:r>
            <a:r>
              <a:rPr lang="en-GB" dirty="0"/>
              <a:t> </a:t>
            </a:r>
            <a:r>
              <a:rPr lang="en-GB" dirty="0" err="1"/>
              <a:t>ନାହିଁ</a:t>
            </a:r>
            <a:r>
              <a:rPr lang="en-GB" dirty="0"/>
              <a:t> </a:t>
            </a:r>
            <a:r>
              <a:rPr lang="en-GB" dirty="0" err="1"/>
              <a:t>ଯାହାର</a:t>
            </a:r>
            <a:endParaRPr lang="en-GB" dirty="0"/>
          </a:p>
          <a:p>
            <a:r>
              <a:rPr lang="en-GB" dirty="0" err="1"/>
              <a:t>ରାସାୟନିକ</a:t>
            </a:r>
            <a:r>
              <a:rPr lang="en-GB" dirty="0"/>
              <a:t> _</a:t>
            </a:r>
            <a:r>
              <a:rPr lang="en-GB" dirty="0" err="1"/>
              <a:t>ରସାୟନ</a:t>
            </a:r>
            <a:r>
              <a:rPr lang="en-GB" dirty="0"/>
              <a:t> </a:t>
            </a:r>
            <a:r>
              <a:rPr lang="en-GB" dirty="0" err="1"/>
              <a:t>ସମ୍ବଦ୍ଧୀୟ</a:t>
            </a:r>
            <a:endParaRPr lang="en-US" dirty="0"/>
          </a:p>
        </p:txBody>
      </p:sp>
      <p:pic>
        <p:nvPicPr>
          <p:cNvPr id="4" name="Google Shape;77;p16">
            <a:extLst>
              <a:ext uri="{FF2B5EF4-FFF2-40B4-BE49-F238E27FC236}">
                <a16:creationId xmlns:a16="http://schemas.microsoft.com/office/drawing/2014/main" xmlns="" id="{37F73542-B499-CC48-9A8C-15D8467860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8367" y="38097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07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or-IN" sz="4000" b="1" dirty="0"/>
              <a:t> </a:t>
            </a:r>
            <a:r>
              <a:rPr lang="en" sz="4000" b="1" dirty="0"/>
              <a:t>THANKING YOU</a:t>
            </a:r>
            <a:endParaRPr sz="4000" b="1" dirty="0"/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dirty="0">
                <a:solidFill>
                  <a:srgbClr val="FF0000"/>
                </a:solidFill>
              </a:rPr>
              <a:t>ODM EDUCATIONAL GROUP</a:t>
            </a:r>
            <a:endParaRPr sz="40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0282ECC-4F1D-4504-A096-0CC39DB48060}"/>
              </a:ext>
            </a:extLst>
          </p:cNvPr>
          <p:cNvSpPr/>
          <p:nvPr/>
        </p:nvSpPr>
        <p:spPr>
          <a:xfrm>
            <a:off x="35496" y="0"/>
            <a:ext cx="9073008" cy="5143500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Google Shape;77;p16">
            <a:extLst>
              <a:ext uri="{FF2B5EF4-FFF2-40B4-BE49-F238E27FC236}">
                <a16:creationId xmlns:a16="http://schemas.microsoft.com/office/drawing/2014/main" xmlns="" id="{C73E9EEA-3203-794B-B4BF-6798BDF6F7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655" y="284812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9692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61</Words>
  <Application>Microsoft Office PowerPoint</Application>
  <PresentationFormat>On-screen Show (16:9)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                    କଠିନ ଶବ୍ଦ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Sachita Pati</dc:creator>
  <cp:lastModifiedBy>DELL</cp:lastModifiedBy>
  <cp:revision>203</cp:revision>
  <dcterms:modified xsi:type="dcterms:W3CDTF">2023-01-20T16:56:24Z</dcterms:modified>
</cp:coreProperties>
</file>