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54" r:id="rId2"/>
    <p:sldId id="298" r:id="rId3"/>
    <p:sldId id="299" r:id="rId4"/>
    <p:sldId id="300" r:id="rId5"/>
    <p:sldId id="302" r:id="rId6"/>
    <p:sldId id="303" r:id="rId7"/>
    <p:sldId id="257" r:id="rId8"/>
    <p:sldId id="324" r:id="rId9"/>
    <p:sldId id="325" r:id="rId10"/>
    <p:sldId id="262" r:id="rId11"/>
    <p:sldId id="326" r:id="rId12"/>
    <p:sldId id="362" r:id="rId13"/>
    <p:sldId id="35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B2C09-6245-4EAD-B8E9-FB1B557C6A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0A5CEC5C-68E8-403F-AE00-2C960903D7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54A09D72-C9AA-40E2-B8E6-964993F03E17}"/>
              </a:ext>
            </a:extLst>
          </p:cNvPr>
          <p:cNvSpPr>
            <a:spLocks noGrp="1"/>
          </p:cNvSpPr>
          <p:nvPr>
            <p:ph type="dt" sz="half" idx="10"/>
          </p:nvPr>
        </p:nvSpPr>
        <p:spPr/>
        <p:txBody>
          <a:bodyPr/>
          <a:lstStyle/>
          <a:p>
            <a:fld id="{35060390-60E3-45FC-9ECA-FCE516119AAD}" type="datetimeFigureOut">
              <a:rPr lang="en-IN" smtClean="0"/>
              <a:t>02-04-2022</a:t>
            </a:fld>
            <a:endParaRPr lang="en-IN"/>
          </a:p>
        </p:txBody>
      </p:sp>
      <p:sp>
        <p:nvSpPr>
          <p:cNvPr id="5" name="Footer Placeholder 4">
            <a:extLst>
              <a:ext uri="{FF2B5EF4-FFF2-40B4-BE49-F238E27FC236}">
                <a16:creationId xmlns:a16="http://schemas.microsoft.com/office/drawing/2014/main" id="{5E474479-FE97-4369-B2FE-BD4DCFFCB3E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971D52A-FCFC-416D-BDBB-FD4934A73227}"/>
              </a:ext>
            </a:extLst>
          </p:cNvPr>
          <p:cNvSpPr>
            <a:spLocks noGrp="1"/>
          </p:cNvSpPr>
          <p:nvPr>
            <p:ph type="sldNum" sz="quarter" idx="12"/>
          </p:nvPr>
        </p:nvSpPr>
        <p:spPr/>
        <p:txBody>
          <a:bodyPr/>
          <a:lstStyle/>
          <a:p>
            <a:fld id="{FF8D8136-F578-49D0-A477-F47BDE414864}" type="slidenum">
              <a:rPr lang="en-IN" smtClean="0"/>
              <a:t>‹#›</a:t>
            </a:fld>
            <a:endParaRPr lang="en-IN"/>
          </a:p>
        </p:txBody>
      </p:sp>
    </p:spTree>
    <p:extLst>
      <p:ext uri="{BB962C8B-B14F-4D97-AF65-F5344CB8AC3E}">
        <p14:creationId xmlns:p14="http://schemas.microsoft.com/office/powerpoint/2010/main" val="461876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86DDB-B510-4181-A2C7-0208BDD3C8BE}"/>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35EFB1ED-83D4-4967-A3B6-A0973D1B28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3AE2622-73A2-4803-8D67-B2D8FE4C7EC7}"/>
              </a:ext>
            </a:extLst>
          </p:cNvPr>
          <p:cNvSpPr>
            <a:spLocks noGrp="1"/>
          </p:cNvSpPr>
          <p:nvPr>
            <p:ph type="dt" sz="half" idx="10"/>
          </p:nvPr>
        </p:nvSpPr>
        <p:spPr/>
        <p:txBody>
          <a:bodyPr/>
          <a:lstStyle/>
          <a:p>
            <a:fld id="{35060390-60E3-45FC-9ECA-FCE516119AAD}" type="datetimeFigureOut">
              <a:rPr lang="en-IN" smtClean="0"/>
              <a:t>02-04-2022</a:t>
            </a:fld>
            <a:endParaRPr lang="en-IN"/>
          </a:p>
        </p:txBody>
      </p:sp>
      <p:sp>
        <p:nvSpPr>
          <p:cNvPr id="5" name="Footer Placeholder 4">
            <a:extLst>
              <a:ext uri="{FF2B5EF4-FFF2-40B4-BE49-F238E27FC236}">
                <a16:creationId xmlns:a16="http://schemas.microsoft.com/office/drawing/2014/main" id="{2E3FB015-EF30-4895-8DD0-F922A8E2324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A062623-8E4F-4BC6-9AA0-479D664E2768}"/>
              </a:ext>
            </a:extLst>
          </p:cNvPr>
          <p:cNvSpPr>
            <a:spLocks noGrp="1"/>
          </p:cNvSpPr>
          <p:nvPr>
            <p:ph type="sldNum" sz="quarter" idx="12"/>
          </p:nvPr>
        </p:nvSpPr>
        <p:spPr/>
        <p:txBody>
          <a:bodyPr/>
          <a:lstStyle/>
          <a:p>
            <a:fld id="{FF8D8136-F578-49D0-A477-F47BDE414864}" type="slidenum">
              <a:rPr lang="en-IN" smtClean="0"/>
              <a:t>‹#›</a:t>
            </a:fld>
            <a:endParaRPr lang="en-IN"/>
          </a:p>
        </p:txBody>
      </p:sp>
    </p:spTree>
    <p:extLst>
      <p:ext uri="{BB962C8B-B14F-4D97-AF65-F5344CB8AC3E}">
        <p14:creationId xmlns:p14="http://schemas.microsoft.com/office/powerpoint/2010/main" val="1259723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3AE3E2-BB29-4632-98D4-E0B3B2457F9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F7A26A3C-20D6-4355-8252-F263C4D0BCB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D0B598D-3A50-4D8B-81C3-20CBFF87FB2F}"/>
              </a:ext>
            </a:extLst>
          </p:cNvPr>
          <p:cNvSpPr>
            <a:spLocks noGrp="1"/>
          </p:cNvSpPr>
          <p:nvPr>
            <p:ph type="dt" sz="half" idx="10"/>
          </p:nvPr>
        </p:nvSpPr>
        <p:spPr/>
        <p:txBody>
          <a:bodyPr/>
          <a:lstStyle/>
          <a:p>
            <a:fld id="{35060390-60E3-45FC-9ECA-FCE516119AAD}" type="datetimeFigureOut">
              <a:rPr lang="en-IN" smtClean="0"/>
              <a:t>02-04-2022</a:t>
            </a:fld>
            <a:endParaRPr lang="en-IN"/>
          </a:p>
        </p:txBody>
      </p:sp>
      <p:sp>
        <p:nvSpPr>
          <p:cNvPr id="5" name="Footer Placeholder 4">
            <a:extLst>
              <a:ext uri="{FF2B5EF4-FFF2-40B4-BE49-F238E27FC236}">
                <a16:creationId xmlns:a16="http://schemas.microsoft.com/office/drawing/2014/main" id="{0047EDDF-8F2F-4762-B5C3-3261A53484E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36F72B6-2BEA-4D2C-AD48-016BDE172F07}"/>
              </a:ext>
            </a:extLst>
          </p:cNvPr>
          <p:cNvSpPr>
            <a:spLocks noGrp="1"/>
          </p:cNvSpPr>
          <p:nvPr>
            <p:ph type="sldNum" sz="quarter" idx="12"/>
          </p:nvPr>
        </p:nvSpPr>
        <p:spPr/>
        <p:txBody>
          <a:bodyPr/>
          <a:lstStyle/>
          <a:p>
            <a:fld id="{FF8D8136-F578-49D0-A477-F47BDE414864}" type="slidenum">
              <a:rPr lang="en-IN" smtClean="0"/>
              <a:t>‹#›</a:t>
            </a:fld>
            <a:endParaRPr lang="en-IN"/>
          </a:p>
        </p:txBody>
      </p:sp>
    </p:spTree>
    <p:extLst>
      <p:ext uri="{BB962C8B-B14F-4D97-AF65-F5344CB8AC3E}">
        <p14:creationId xmlns:p14="http://schemas.microsoft.com/office/powerpoint/2010/main" val="511652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7935B-224E-4E24-BDAB-6E448E165E43}"/>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48E064B8-DD2C-4F69-930C-52EA25CDA3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6B65533-4F16-45A0-98FC-A253BEF0293F}"/>
              </a:ext>
            </a:extLst>
          </p:cNvPr>
          <p:cNvSpPr>
            <a:spLocks noGrp="1"/>
          </p:cNvSpPr>
          <p:nvPr>
            <p:ph type="dt" sz="half" idx="10"/>
          </p:nvPr>
        </p:nvSpPr>
        <p:spPr/>
        <p:txBody>
          <a:bodyPr/>
          <a:lstStyle/>
          <a:p>
            <a:fld id="{35060390-60E3-45FC-9ECA-FCE516119AAD}" type="datetimeFigureOut">
              <a:rPr lang="en-IN" smtClean="0"/>
              <a:t>02-04-2022</a:t>
            </a:fld>
            <a:endParaRPr lang="en-IN"/>
          </a:p>
        </p:txBody>
      </p:sp>
      <p:sp>
        <p:nvSpPr>
          <p:cNvPr id="5" name="Footer Placeholder 4">
            <a:extLst>
              <a:ext uri="{FF2B5EF4-FFF2-40B4-BE49-F238E27FC236}">
                <a16:creationId xmlns:a16="http://schemas.microsoft.com/office/drawing/2014/main" id="{FEC91239-68AF-4254-815C-3B22A09DD15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F1F69CD-F07C-4F78-BEC5-1AEA505B6922}"/>
              </a:ext>
            </a:extLst>
          </p:cNvPr>
          <p:cNvSpPr>
            <a:spLocks noGrp="1"/>
          </p:cNvSpPr>
          <p:nvPr>
            <p:ph type="sldNum" sz="quarter" idx="12"/>
          </p:nvPr>
        </p:nvSpPr>
        <p:spPr/>
        <p:txBody>
          <a:bodyPr/>
          <a:lstStyle/>
          <a:p>
            <a:fld id="{FF8D8136-F578-49D0-A477-F47BDE414864}" type="slidenum">
              <a:rPr lang="en-IN" smtClean="0"/>
              <a:t>‹#›</a:t>
            </a:fld>
            <a:endParaRPr lang="en-IN"/>
          </a:p>
        </p:txBody>
      </p:sp>
    </p:spTree>
    <p:extLst>
      <p:ext uri="{BB962C8B-B14F-4D97-AF65-F5344CB8AC3E}">
        <p14:creationId xmlns:p14="http://schemas.microsoft.com/office/powerpoint/2010/main" val="2583731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2AFE1-B170-4F2E-ABDE-59A6B9AE8CE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64381D66-445B-4C37-BDE0-545C02F8C9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318FA4-B8FA-46BB-9949-41153B1EFE90}"/>
              </a:ext>
            </a:extLst>
          </p:cNvPr>
          <p:cNvSpPr>
            <a:spLocks noGrp="1"/>
          </p:cNvSpPr>
          <p:nvPr>
            <p:ph type="dt" sz="half" idx="10"/>
          </p:nvPr>
        </p:nvSpPr>
        <p:spPr/>
        <p:txBody>
          <a:bodyPr/>
          <a:lstStyle/>
          <a:p>
            <a:fld id="{35060390-60E3-45FC-9ECA-FCE516119AAD}" type="datetimeFigureOut">
              <a:rPr lang="en-IN" smtClean="0"/>
              <a:t>02-04-2022</a:t>
            </a:fld>
            <a:endParaRPr lang="en-IN"/>
          </a:p>
        </p:txBody>
      </p:sp>
      <p:sp>
        <p:nvSpPr>
          <p:cNvPr id="5" name="Footer Placeholder 4">
            <a:extLst>
              <a:ext uri="{FF2B5EF4-FFF2-40B4-BE49-F238E27FC236}">
                <a16:creationId xmlns:a16="http://schemas.microsoft.com/office/drawing/2014/main" id="{58A2FC5F-168B-4AF1-B8B4-FEBFECA450E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F2D7B06-1320-487E-9414-7B870DF9D2AE}"/>
              </a:ext>
            </a:extLst>
          </p:cNvPr>
          <p:cNvSpPr>
            <a:spLocks noGrp="1"/>
          </p:cNvSpPr>
          <p:nvPr>
            <p:ph type="sldNum" sz="quarter" idx="12"/>
          </p:nvPr>
        </p:nvSpPr>
        <p:spPr/>
        <p:txBody>
          <a:bodyPr/>
          <a:lstStyle/>
          <a:p>
            <a:fld id="{FF8D8136-F578-49D0-A477-F47BDE414864}" type="slidenum">
              <a:rPr lang="en-IN" smtClean="0"/>
              <a:t>‹#›</a:t>
            </a:fld>
            <a:endParaRPr lang="en-IN"/>
          </a:p>
        </p:txBody>
      </p:sp>
    </p:spTree>
    <p:extLst>
      <p:ext uri="{BB962C8B-B14F-4D97-AF65-F5344CB8AC3E}">
        <p14:creationId xmlns:p14="http://schemas.microsoft.com/office/powerpoint/2010/main" val="845741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2A27B-FD99-419A-8E54-5D6EB59C249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8281CC5-7D66-4FFC-9133-15ECE43D543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4511D47-650D-4F38-852F-0717A062BE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92922C60-6A8A-4BE9-A90D-94BD2FEA2F86}"/>
              </a:ext>
            </a:extLst>
          </p:cNvPr>
          <p:cNvSpPr>
            <a:spLocks noGrp="1"/>
          </p:cNvSpPr>
          <p:nvPr>
            <p:ph type="dt" sz="half" idx="10"/>
          </p:nvPr>
        </p:nvSpPr>
        <p:spPr/>
        <p:txBody>
          <a:bodyPr/>
          <a:lstStyle/>
          <a:p>
            <a:fld id="{35060390-60E3-45FC-9ECA-FCE516119AAD}" type="datetimeFigureOut">
              <a:rPr lang="en-IN" smtClean="0"/>
              <a:t>02-04-2022</a:t>
            </a:fld>
            <a:endParaRPr lang="en-IN"/>
          </a:p>
        </p:txBody>
      </p:sp>
      <p:sp>
        <p:nvSpPr>
          <p:cNvPr id="6" name="Footer Placeholder 5">
            <a:extLst>
              <a:ext uri="{FF2B5EF4-FFF2-40B4-BE49-F238E27FC236}">
                <a16:creationId xmlns:a16="http://schemas.microsoft.com/office/drawing/2014/main" id="{F4DF48E6-5BAD-4527-8E4E-C101E9BE823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B266B3E-F3B9-493E-9D06-F7FBAC742396}"/>
              </a:ext>
            </a:extLst>
          </p:cNvPr>
          <p:cNvSpPr>
            <a:spLocks noGrp="1"/>
          </p:cNvSpPr>
          <p:nvPr>
            <p:ph type="sldNum" sz="quarter" idx="12"/>
          </p:nvPr>
        </p:nvSpPr>
        <p:spPr/>
        <p:txBody>
          <a:bodyPr/>
          <a:lstStyle/>
          <a:p>
            <a:fld id="{FF8D8136-F578-49D0-A477-F47BDE414864}" type="slidenum">
              <a:rPr lang="en-IN" smtClean="0"/>
              <a:t>‹#›</a:t>
            </a:fld>
            <a:endParaRPr lang="en-IN"/>
          </a:p>
        </p:txBody>
      </p:sp>
    </p:spTree>
    <p:extLst>
      <p:ext uri="{BB962C8B-B14F-4D97-AF65-F5344CB8AC3E}">
        <p14:creationId xmlns:p14="http://schemas.microsoft.com/office/powerpoint/2010/main" val="2272487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0C501-362A-4E82-AE41-3E4DCB1452FA}"/>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5800805-5526-45A8-86C7-704CAFF2F3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6FF4E5-081C-415F-B636-9ACE7EC3220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3BA6DD10-2B3E-4C2C-8E39-3D8EF18945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F94CC73-E8D3-4A85-ACBC-5ECEDE49560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7813C59C-83EE-4AA5-A6C8-F92BE57382B0}"/>
              </a:ext>
            </a:extLst>
          </p:cNvPr>
          <p:cNvSpPr>
            <a:spLocks noGrp="1"/>
          </p:cNvSpPr>
          <p:nvPr>
            <p:ph type="dt" sz="half" idx="10"/>
          </p:nvPr>
        </p:nvSpPr>
        <p:spPr/>
        <p:txBody>
          <a:bodyPr/>
          <a:lstStyle/>
          <a:p>
            <a:fld id="{35060390-60E3-45FC-9ECA-FCE516119AAD}" type="datetimeFigureOut">
              <a:rPr lang="en-IN" smtClean="0"/>
              <a:t>02-04-2022</a:t>
            </a:fld>
            <a:endParaRPr lang="en-IN"/>
          </a:p>
        </p:txBody>
      </p:sp>
      <p:sp>
        <p:nvSpPr>
          <p:cNvPr id="8" name="Footer Placeholder 7">
            <a:extLst>
              <a:ext uri="{FF2B5EF4-FFF2-40B4-BE49-F238E27FC236}">
                <a16:creationId xmlns:a16="http://schemas.microsoft.com/office/drawing/2014/main" id="{8A568BC0-5FD0-40A3-8399-DFF92F99A8E5}"/>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B15B8ED5-097E-467F-A8C0-4ED3D048E199}"/>
              </a:ext>
            </a:extLst>
          </p:cNvPr>
          <p:cNvSpPr>
            <a:spLocks noGrp="1"/>
          </p:cNvSpPr>
          <p:nvPr>
            <p:ph type="sldNum" sz="quarter" idx="12"/>
          </p:nvPr>
        </p:nvSpPr>
        <p:spPr/>
        <p:txBody>
          <a:bodyPr/>
          <a:lstStyle/>
          <a:p>
            <a:fld id="{FF8D8136-F578-49D0-A477-F47BDE414864}" type="slidenum">
              <a:rPr lang="en-IN" smtClean="0"/>
              <a:t>‹#›</a:t>
            </a:fld>
            <a:endParaRPr lang="en-IN"/>
          </a:p>
        </p:txBody>
      </p:sp>
    </p:spTree>
    <p:extLst>
      <p:ext uri="{BB962C8B-B14F-4D97-AF65-F5344CB8AC3E}">
        <p14:creationId xmlns:p14="http://schemas.microsoft.com/office/powerpoint/2010/main" val="442740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B102A-09CD-45A0-8BBC-977B3498994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B71E6461-9AAB-4BCB-B91E-0F03891D1AB6}"/>
              </a:ext>
            </a:extLst>
          </p:cNvPr>
          <p:cNvSpPr>
            <a:spLocks noGrp="1"/>
          </p:cNvSpPr>
          <p:nvPr>
            <p:ph type="dt" sz="half" idx="10"/>
          </p:nvPr>
        </p:nvSpPr>
        <p:spPr/>
        <p:txBody>
          <a:bodyPr/>
          <a:lstStyle/>
          <a:p>
            <a:fld id="{35060390-60E3-45FC-9ECA-FCE516119AAD}" type="datetimeFigureOut">
              <a:rPr lang="en-IN" smtClean="0"/>
              <a:t>02-04-2022</a:t>
            </a:fld>
            <a:endParaRPr lang="en-IN"/>
          </a:p>
        </p:txBody>
      </p:sp>
      <p:sp>
        <p:nvSpPr>
          <p:cNvPr id="4" name="Footer Placeholder 3">
            <a:extLst>
              <a:ext uri="{FF2B5EF4-FFF2-40B4-BE49-F238E27FC236}">
                <a16:creationId xmlns:a16="http://schemas.microsoft.com/office/drawing/2014/main" id="{C0955876-1C1B-4B27-B725-405897DD4C90}"/>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72605648-2F6E-4BCD-BD98-EBEF7EE8095F}"/>
              </a:ext>
            </a:extLst>
          </p:cNvPr>
          <p:cNvSpPr>
            <a:spLocks noGrp="1"/>
          </p:cNvSpPr>
          <p:nvPr>
            <p:ph type="sldNum" sz="quarter" idx="12"/>
          </p:nvPr>
        </p:nvSpPr>
        <p:spPr/>
        <p:txBody>
          <a:bodyPr/>
          <a:lstStyle/>
          <a:p>
            <a:fld id="{FF8D8136-F578-49D0-A477-F47BDE414864}" type="slidenum">
              <a:rPr lang="en-IN" smtClean="0"/>
              <a:t>‹#›</a:t>
            </a:fld>
            <a:endParaRPr lang="en-IN"/>
          </a:p>
        </p:txBody>
      </p:sp>
    </p:spTree>
    <p:extLst>
      <p:ext uri="{BB962C8B-B14F-4D97-AF65-F5344CB8AC3E}">
        <p14:creationId xmlns:p14="http://schemas.microsoft.com/office/powerpoint/2010/main" val="667128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8F899D-AA0C-4AEA-9532-EB097658385D}"/>
              </a:ext>
            </a:extLst>
          </p:cNvPr>
          <p:cNvSpPr>
            <a:spLocks noGrp="1"/>
          </p:cNvSpPr>
          <p:nvPr>
            <p:ph type="dt" sz="half" idx="10"/>
          </p:nvPr>
        </p:nvSpPr>
        <p:spPr/>
        <p:txBody>
          <a:bodyPr/>
          <a:lstStyle/>
          <a:p>
            <a:fld id="{35060390-60E3-45FC-9ECA-FCE516119AAD}" type="datetimeFigureOut">
              <a:rPr lang="en-IN" smtClean="0"/>
              <a:t>02-04-2022</a:t>
            </a:fld>
            <a:endParaRPr lang="en-IN"/>
          </a:p>
        </p:txBody>
      </p:sp>
      <p:sp>
        <p:nvSpPr>
          <p:cNvPr id="3" name="Footer Placeholder 2">
            <a:extLst>
              <a:ext uri="{FF2B5EF4-FFF2-40B4-BE49-F238E27FC236}">
                <a16:creationId xmlns:a16="http://schemas.microsoft.com/office/drawing/2014/main" id="{6BEF9D3B-CECF-440B-AE61-457EEB2451D7}"/>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311B6471-672F-477A-9233-AB072224A035}"/>
              </a:ext>
            </a:extLst>
          </p:cNvPr>
          <p:cNvSpPr>
            <a:spLocks noGrp="1"/>
          </p:cNvSpPr>
          <p:nvPr>
            <p:ph type="sldNum" sz="quarter" idx="12"/>
          </p:nvPr>
        </p:nvSpPr>
        <p:spPr/>
        <p:txBody>
          <a:bodyPr/>
          <a:lstStyle/>
          <a:p>
            <a:fld id="{FF8D8136-F578-49D0-A477-F47BDE414864}" type="slidenum">
              <a:rPr lang="en-IN" smtClean="0"/>
              <a:t>‹#›</a:t>
            </a:fld>
            <a:endParaRPr lang="en-IN"/>
          </a:p>
        </p:txBody>
      </p:sp>
    </p:spTree>
    <p:extLst>
      <p:ext uri="{BB962C8B-B14F-4D97-AF65-F5344CB8AC3E}">
        <p14:creationId xmlns:p14="http://schemas.microsoft.com/office/powerpoint/2010/main" val="618478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834E-C9DE-45DC-A948-9FACF78847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283D7AC-9677-4446-9BBB-871FF0AAAD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EBE36161-6B84-4672-BE8D-A1DDCF9F63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D2A504-8963-4504-B07D-5D7463AA4123}"/>
              </a:ext>
            </a:extLst>
          </p:cNvPr>
          <p:cNvSpPr>
            <a:spLocks noGrp="1"/>
          </p:cNvSpPr>
          <p:nvPr>
            <p:ph type="dt" sz="half" idx="10"/>
          </p:nvPr>
        </p:nvSpPr>
        <p:spPr/>
        <p:txBody>
          <a:bodyPr/>
          <a:lstStyle/>
          <a:p>
            <a:fld id="{35060390-60E3-45FC-9ECA-FCE516119AAD}" type="datetimeFigureOut">
              <a:rPr lang="en-IN" smtClean="0"/>
              <a:t>02-04-2022</a:t>
            </a:fld>
            <a:endParaRPr lang="en-IN"/>
          </a:p>
        </p:txBody>
      </p:sp>
      <p:sp>
        <p:nvSpPr>
          <p:cNvPr id="6" name="Footer Placeholder 5">
            <a:extLst>
              <a:ext uri="{FF2B5EF4-FFF2-40B4-BE49-F238E27FC236}">
                <a16:creationId xmlns:a16="http://schemas.microsoft.com/office/drawing/2014/main" id="{FAE6CFA2-96E8-4C90-861D-234027D8B7D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61972BE0-74E5-4503-9A07-031322BA8E49}"/>
              </a:ext>
            </a:extLst>
          </p:cNvPr>
          <p:cNvSpPr>
            <a:spLocks noGrp="1"/>
          </p:cNvSpPr>
          <p:nvPr>
            <p:ph type="sldNum" sz="quarter" idx="12"/>
          </p:nvPr>
        </p:nvSpPr>
        <p:spPr/>
        <p:txBody>
          <a:bodyPr/>
          <a:lstStyle/>
          <a:p>
            <a:fld id="{FF8D8136-F578-49D0-A477-F47BDE414864}" type="slidenum">
              <a:rPr lang="en-IN" smtClean="0"/>
              <a:t>‹#›</a:t>
            </a:fld>
            <a:endParaRPr lang="en-IN"/>
          </a:p>
        </p:txBody>
      </p:sp>
    </p:spTree>
    <p:extLst>
      <p:ext uri="{BB962C8B-B14F-4D97-AF65-F5344CB8AC3E}">
        <p14:creationId xmlns:p14="http://schemas.microsoft.com/office/powerpoint/2010/main" val="2739937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3BCB5-89C9-4653-AF20-D33D6CB0EB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77E3B8F0-F2BD-40D9-8723-8249B209D6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8ECFB685-D053-454D-9722-7C0A80E034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EEB4E6-70A0-4F0A-AF76-CDF21F858CDE}"/>
              </a:ext>
            </a:extLst>
          </p:cNvPr>
          <p:cNvSpPr>
            <a:spLocks noGrp="1"/>
          </p:cNvSpPr>
          <p:nvPr>
            <p:ph type="dt" sz="half" idx="10"/>
          </p:nvPr>
        </p:nvSpPr>
        <p:spPr/>
        <p:txBody>
          <a:bodyPr/>
          <a:lstStyle/>
          <a:p>
            <a:fld id="{35060390-60E3-45FC-9ECA-FCE516119AAD}" type="datetimeFigureOut">
              <a:rPr lang="en-IN" smtClean="0"/>
              <a:t>02-04-2022</a:t>
            </a:fld>
            <a:endParaRPr lang="en-IN"/>
          </a:p>
        </p:txBody>
      </p:sp>
      <p:sp>
        <p:nvSpPr>
          <p:cNvPr id="6" name="Footer Placeholder 5">
            <a:extLst>
              <a:ext uri="{FF2B5EF4-FFF2-40B4-BE49-F238E27FC236}">
                <a16:creationId xmlns:a16="http://schemas.microsoft.com/office/drawing/2014/main" id="{9E531181-560D-46A4-AF8E-689D0A0C2A4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36D91D50-D665-46A6-B055-2B49B9179F84}"/>
              </a:ext>
            </a:extLst>
          </p:cNvPr>
          <p:cNvSpPr>
            <a:spLocks noGrp="1"/>
          </p:cNvSpPr>
          <p:nvPr>
            <p:ph type="sldNum" sz="quarter" idx="12"/>
          </p:nvPr>
        </p:nvSpPr>
        <p:spPr/>
        <p:txBody>
          <a:bodyPr/>
          <a:lstStyle/>
          <a:p>
            <a:fld id="{FF8D8136-F578-49D0-A477-F47BDE414864}" type="slidenum">
              <a:rPr lang="en-IN" smtClean="0"/>
              <a:t>‹#›</a:t>
            </a:fld>
            <a:endParaRPr lang="en-IN"/>
          </a:p>
        </p:txBody>
      </p:sp>
    </p:spTree>
    <p:extLst>
      <p:ext uri="{BB962C8B-B14F-4D97-AF65-F5344CB8AC3E}">
        <p14:creationId xmlns:p14="http://schemas.microsoft.com/office/powerpoint/2010/main" val="3336135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C7D853-C8CB-4445-B91F-EAFFA55D3B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2382180-959A-4837-B4B4-E21E36779D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B9EDD69-3BF2-48B8-9249-D6E0C28910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060390-60E3-45FC-9ECA-FCE516119AAD}" type="datetimeFigureOut">
              <a:rPr lang="en-IN" smtClean="0"/>
              <a:t>02-04-2022</a:t>
            </a:fld>
            <a:endParaRPr lang="en-IN"/>
          </a:p>
        </p:txBody>
      </p:sp>
      <p:sp>
        <p:nvSpPr>
          <p:cNvPr id="5" name="Footer Placeholder 4">
            <a:extLst>
              <a:ext uri="{FF2B5EF4-FFF2-40B4-BE49-F238E27FC236}">
                <a16:creationId xmlns:a16="http://schemas.microsoft.com/office/drawing/2014/main" id="{D63AB320-B0C7-457D-B964-978DC1895E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E13780EA-20B6-434E-80AF-6667D9EFE0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8D8136-F578-49D0-A477-F47BDE414864}" type="slidenum">
              <a:rPr lang="en-IN" smtClean="0"/>
              <a:t>‹#›</a:t>
            </a:fld>
            <a:endParaRPr lang="en-IN"/>
          </a:p>
        </p:txBody>
      </p:sp>
    </p:spTree>
    <p:extLst>
      <p:ext uri="{BB962C8B-B14F-4D97-AF65-F5344CB8AC3E}">
        <p14:creationId xmlns:p14="http://schemas.microsoft.com/office/powerpoint/2010/main" val="13165848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4l9GE_eaMS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youtube.com/watch?v=yAy1-RrOKG4"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0BAADA1-5BC4-49C8-8587-AE53A5AFD7B5}"/>
              </a:ext>
            </a:extLst>
          </p:cNvPr>
          <p:cNvSpPr txBox="1"/>
          <p:nvPr/>
        </p:nvSpPr>
        <p:spPr>
          <a:xfrm>
            <a:off x="3048886" y="2967335"/>
            <a:ext cx="6097772" cy="1200329"/>
          </a:xfrm>
          <a:prstGeom prst="rect">
            <a:avLst/>
          </a:prstGeom>
          <a:noFill/>
        </p:spPr>
        <p:txBody>
          <a:bodyPr wrap="square">
            <a:spAutoFit/>
          </a:bodyPr>
          <a:lstStyle/>
          <a:p>
            <a:r>
              <a:rPr lang="en-US" dirty="0">
                <a:solidFill>
                  <a:srgbClr val="FF0000"/>
                </a:solidFill>
              </a:rPr>
              <a:t>SUBJECT:BIOLOGY </a:t>
            </a:r>
          </a:p>
          <a:p>
            <a:r>
              <a:rPr lang="en-US" dirty="0">
                <a:solidFill>
                  <a:srgbClr val="FF0000"/>
                </a:solidFill>
              </a:rPr>
              <a:t>CHAPTER:8</a:t>
            </a:r>
          </a:p>
          <a:p>
            <a:r>
              <a:rPr lang="en-US" dirty="0">
                <a:solidFill>
                  <a:srgbClr val="FF0000"/>
                </a:solidFill>
              </a:rPr>
              <a:t>CHAPTER NAME: HOW DO ORGANISMS REPRODUCE?</a:t>
            </a:r>
          </a:p>
          <a:p>
            <a:r>
              <a:rPr lang="en-US">
                <a:solidFill>
                  <a:srgbClr val="FF0000"/>
                </a:solidFill>
              </a:rPr>
              <a:t>PERIOD-5</a:t>
            </a:r>
            <a:endParaRPr lang="en-US" dirty="0">
              <a:solidFill>
                <a:srgbClr val="FF0000"/>
              </a:solidFill>
            </a:endParaRPr>
          </a:p>
        </p:txBody>
      </p:sp>
      <p:pic>
        <p:nvPicPr>
          <p:cNvPr id="8" name="Picture 2" descr="https://lh6.googleusercontent.com/YnAKMN6Q_N49S3m2OrAAFzj82EoqJGvBx9mjxw0X0MSFyXvzp-LTzQJPk_2uQbwFzY9FsMlCgyLHQfP7IAJJ2ixgeg0WUCatowkdw-KIFt75BUaM5nm1BLo1B9FJ-OVv1G0avlTsV59-6wLuYQ">
            <a:extLst>
              <a:ext uri="{FF2B5EF4-FFF2-40B4-BE49-F238E27FC236}">
                <a16:creationId xmlns:a16="http://schemas.microsoft.com/office/drawing/2014/main" id="{7843A3BA-330B-4B2B-9863-38FAC6098965}"/>
              </a:ext>
            </a:extLst>
          </p:cNvPr>
          <p:cNvPicPr>
            <a:picLocks noChangeAspect="1" noChangeArrowheads="1"/>
          </p:cNvPicPr>
          <p:nvPr/>
        </p:nvPicPr>
        <p:blipFill>
          <a:blip r:embed="rId2"/>
          <a:srcRect/>
          <a:stretch>
            <a:fillRect/>
          </a:stretch>
        </p:blipFill>
        <p:spPr bwMode="auto">
          <a:xfrm>
            <a:off x="108857" y="4997302"/>
            <a:ext cx="11974285" cy="1860698"/>
          </a:xfrm>
          <a:prstGeom prst="rect">
            <a:avLst/>
          </a:prstGeom>
          <a:noFill/>
        </p:spPr>
      </p:pic>
      <p:pic>
        <p:nvPicPr>
          <p:cNvPr id="5" name="Picture 4">
            <a:extLst>
              <a:ext uri="{FF2B5EF4-FFF2-40B4-BE49-F238E27FC236}">
                <a16:creationId xmlns:a16="http://schemas.microsoft.com/office/drawing/2014/main" id="{A56D3198-E62D-4598-8542-E86BF9D8082B}"/>
              </a:ext>
            </a:extLst>
          </p:cNvPr>
          <p:cNvPicPr>
            <a:picLocks noChangeAspect="1" noChangeArrowheads="1"/>
          </p:cNvPicPr>
          <p:nvPr/>
        </p:nvPicPr>
        <p:blipFill>
          <a:blip r:embed="rId3"/>
          <a:srcRect/>
          <a:stretch>
            <a:fillRect/>
          </a:stretch>
        </p:blipFill>
        <p:spPr bwMode="auto">
          <a:xfrm>
            <a:off x="10330542" y="189081"/>
            <a:ext cx="1752600" cy="1281113"/>
          </a:xfrm>
          <a:prstGeom prst="rect">
            <a:avLst/>
          </a:prstGeom>
          <a:noFill/>
          <a:ln w="9525">
            <a:noFill/>
            <a:miter lim="800000"/>
            <a:headEnd/>
            <a:tailEnd/>
          </a:ln>
        </p:spPr>
      </p:pic>
    </p:spTree>
    <p:extLst>
      <p:ext uri="{BB962C8B-B14F-4D97-AF65-F5344CB8AC3E}">
        <p14:creationId xmlns:p14="http://schemas.microsoft.com/office/powerpoint/2010/main" val="1349096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1FEE4-36C2-4327-AEC2-2649A8E8F176}"/>
              </a:ext>
            </a:extLst>
          </p:cNvPr>
          <p:cNvSpPr>
            <a:spLocks noGrp="1"/>
          </p:cNvSpPr>
          <p:nvPr>
            <p:ph type="title"/>
          </p:nvPr>
        </p:nvSpPr>
        <p:spPr/>
        <p:txBody>
          <a:bodyPr>
            <a:normAutofit/>
          </a:bodyPr>
          <a:lstStyle/>
          <a:p>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Parturition</a:t>
            </a:r>
            <a:endParaRPr lang="en-IN" sz="2400" dirty="0">
              <a:solidFill>
                <a:srgbClr val="FF0000"/>
              </a:solidFill>
            </a:endParaRPr>
          </a:p>
        </p:txBody>
      </p:sp>
      <p:sp>
        <p:nvSpPr>
          <p:cNvPr id="3" name="Content Placeholder 2">
            <a:extLst>
              <a:ext uri="{FF2B5EF4-FFF2-40B4-BE49-F238E27FC236}">
                <a16:creationId xmlns:a16="http://schemas.microsoft.com/office/drawing/2014/main" id="{B1969D65-C8A0-45F4-8C2E-503441267AB9}"/>
              </a:ext>
            </a:extLst>
          </p:cNvPr>
          <p:cNvSpPr>
            <a:spLocks noGrp="1"/>
          </p:cNvSpPr>
          <p:nvPr>
            <p:ph idx="1"/>
          </p:nvPr>
        </p:nvSpPr>
        <p:spPr/>
        <p:txBody>
          <a:bodyPr/>
          <a:lstStyle/>
          <a:p>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process by which a full term </a:t>
            </a:r>
            <a:r>
              <a:rPr lang="en-US" sz="2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foetus</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emerges from the uterus due to contraction through the birth canal is called parturition or birth.</a:t>
            </a:r>
          </a:p>
          <a:p>
            <a:endPar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endParaRPr lang="en-IN" sz="1800" dirty="0">
              <a:effectLst/>
              <a:latin typeface="Calibri" panose="020F0502020204030204" pitchFamily="34" charset="0"/>
              <a:ea typeface="Calibri" panose="020F0502020204030204" pitchFamily="34" charset="0"/>
            </a:endParaRPr>
          </a:p>
          <a:p>
            <a:endParaRPr lang="en-IN" dirty="0"/>
          </a:p>
          <a:p>
            <a:pPr marL="0" indent="0">
              <a:buNone/>
            </a:pPr>
            <a:endParaRPr lang="en-IN" dirty="0"/>
          </a:p>
        </p:txBody>
      </p:sp>
      <p:pic>
        <p:nvPicPr>
          <p:cNvPr id="5" name="Picture 2" descr="Parturition and Gestation Period NEET Notes | EduRev">
            <a:extLst>
              <a:ext uri="{FF2B5EF4-FFF2-40B4-BE49-F238E27FC236}">
                <a16:creationId xmlns:a16="http://schemas.microsoft.com/office/drawing/2014/main" id="{1490DFD7-DA1B-48D0-8B4D-1E0F1AB567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960" y="2672080"/>
            <a:ext cx="750824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119B76B5-8C8E-4047-84C4-93DEC2E93C4C}"/>
              </a:ext>
            </a:extLst>
          </p:cNvPr>
          <p:cNvPicPr>
            <a:picLocks noChangeAspect="1" noChangeArrowheads="1"/>
          </p:cNvPicPr>
          <p:nvPr/>
        </p:nvPicPr>
        <p:blipFill>
          <a:blip r:embed="rId3"/>
          <a:srcRect/>
          <a:stretch>
            <a:fillRect/>
          </a:stretch>
        </p:blipFill>
        <p:spPr bwMode="auto">
          <a:xfrm>
            <a:off x="10330542" y="189081"/>
            <a:ext cx="1752600" cy="1281113"/>
          </a:xfrm>
          <a:prstGeom prst="rect">
            <a:avLst/>
          </a:prstGeom>
          <a:noFill/>
          <a:ln w="9525">
            <a:noFill/>
            <a:miter lim="800000"/>
            <a:headEnd/>
            <a:tailEnd/>
          </a:ln>
        </p:spPr>
      </p:pic>
    </p:spTree>
    <p:extLst>
      <p:ext uri="{BB962C8B-B14F-4D97-AF65-F5344CB8AC3E}">
        <p14:creationId xmlns:p14="http://schemas.microsoft.com/office/powerpoint/2010/main" val="341207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CF825-16BA-D54E-AF69-2A4E786899D4}"/>
              </a:ext>
            </a:extLst>
          </p:cNvPr>
          <p:cNvSpPr>
            <a:spLocks noGrp="1"/>
          </p:cNvSpPr>
          <p:nvPr>
            <p:ph type="title"/>
          </p:nvPr>
        </p:nvSpPr>
        <p:spPr/>
        <p:txBody>
          <a:bodyPr>
            <a:normAutofit/>
          </a:bodyPr>
          <a:lstStyle/>
          <a:p>
            <a:r>
              <a:rPr lang="en-IN" sz="2400" dirty="0">
                <a:solidFill>
                  <a:srgbClr val="FF0000"/>
                </a:solidFill>
              </a:rPr>
              <a:t>What happens when egg is not fertilised</a:t>
            </a:r>
            <a:endParaRPr lang="en-US" sz="2400" dirty="0">
              <a:solidFill>
                <a:srgbClr val="FF0000"/>
              </a:solidFill>
            </a:endParaRPr>
          </a:p>
        </p:txBody>
      </p:sp>
      <p:sp>
        <p:nvSpPr>
          <p:cNvPr id="3" name="Content Placeholder 2">
            <a:extLst>
              <a:ext uri="{FF2B5EF4-FFF2-40B4-BE49-F238E27FC236}">
                <a16:creationId xmlns:a16="http://schemas.microsoft.com/office/drawing/2014/main" id="{9AF210AE-95A4-8F49-BC39-172DEA57FB60}"/>
              </a:ext>
            </a:extLst>
          </p:cNvPr>
          <p:cNvSpPr>
            <a:spLocks noGrp="1"/>
          </p:cNvSpPr>
          <p:nvPr>
            <p:ph idx="1"/>
          </p:nvPr>
        </p:nvSpPr>
        <p:spPr/>
        <p:txBody>
          <a:bodyPr>
            <a:normAutofit/>
          </a:bodyPr>
          <a:lstStyle/>
          <a:p>
            <a:r>
              <a:rPr lang="en-US" sz="2000" dirty="0">
                <a:solidFill>
                  <a:srgbClr val="3C4043"/>
                </a:solidFill>
                <a:latin typeface=".SFUIText"/>
              </a:rPr>
              <a:t>When the </a:t>
            </a:r>
            <a:r>
              <a:rPr lang="en-US" sz="2000" dirty="0">
                <a:solidFill>
                  <a:srgbClr val="3C4043"/>
                </a:solidFill>
                <a:latin typeface=".SFUIText-Bold"/>
              </a:rPr>
              <a:t>egg is not fertilized</a:t>
            </a:r>
            <a:r>
              <a:rPr lang="en-US" sz="2000" dirty="0">
                <a:solidFill>
                  <a:srgbClr val="3C4043"/>
                </a:solidFill>
                <a:latin typeface=".SFUIText"/>
              </a:rPr>
              <a:t>, it is shredded off from the body and menstrual cycle takes place. Ovary releases one </a:t>
            </a:r>
            <a:r>
              <a:rPr lang="en-US" sz="2000" dirty="0">
                <a:solidFill>
                  <a:srgbClr val="3C4043"/>
                </a:solidFill>
                <a:latin typeface=".SFUIText-Bold"/>
              </a:rPr>
              <a:t>egg</a:t>
            </a:r>
            <a:r>
              <a:rPr lang="en-US" sz="2000" dirty="0">
                <a:solidFill>
                  <a:srgbClr val="3C4043"/>
                </a:solidFill>
                <a:latin typeface=".SFUIText"/>
              </a:rPr>
              <a:t> every month. At the same time, the uterus also prepares itself to receive a </a:t>
            </a:r>
            <a:r>
              <a:rPr lang="en-US" sz="2000" dirty="0">
                <a:solidFill>
                  <a:srgbClr val="3C4043"/>
                </a:solidFill>
                <a:latin typeface=".SFUIText-Bold"/>
              </a:rPr>
              <a:t>fertilized egg</a:t>
            </a:r>
            <a:r>
              <a:rPr lang="en-US" sz="2000" dirty="0">
                <a:solidFill>
                  <a:srgbClr val="3C4043"/>
                </a:solidFill>
                <a:latin typeface=".SFUIText"/>
              </a:rPr>
              <a:t>. The endometrium lining becomes thick and spongy for carrying embryo</a:t>
            </a:r>
            <a:endParaRPr lang="en-US" sz="2000" dirty="0"/>
          </a:p>
        </p:txBody>
      </p:sp>
      <p:pic>
        <p:nvPicPr>
          <p:cNvPr id="5" name="Picture 4">
            <a:extLst>
              <a:ext uri="{FF2B5EF4-FFF2-40B4-BE49-F238E27FC236}">
                <a16:creationId xmlns:a16="http://schemas.microsoft.com/office/drawing/2014/main" id="{6896BEDD-C956-4DB2-9156-1D2F73908B31}"/>
              </a:ext>
            </a:extLst>
          </p:cNvPr>
          <p:cNvPicPr>
            <a:picLocks noChangeAspect="1" noChangeArrowheads="1"/>
          </p:cNvPicPr>
          <p:nvPr/>
        </p:nvPicPr>
        <p:blipFill>
          <a:blip r:embed="rId2"/>
          <a:srcRect/>
          <a:stretch>
            <a:fillRect/>
          </a:stretch>
        </p:blipFill>
        <p:spPr bwMode="auto">
          <a:xfrm>
            <a:off x="10330542" y="189081"/>
            <a:ext cx="1752600" cy="1281113"/>
          </a:xfrm>
          <a:prstGeom prst="rect">
            <a:avLst/>
          </a:prstGeom>
          <a:noFill/>
          <a:ln w="9525">
            <a:noFill/>
            <a:miter lim="800000"/>
            <a:headEnd/>
            <a:tailEnd/>
          </a:ln>
        </p:spPr>
      </p:pic>
    </p:spTree>
    <p:extLst>
      <p:ext uri="{BB962C8B-B14F-4D97-AF65-F5344CB8AC3E}">
        <p14:creationId xmlns:p14="http://schemas.microsoft.com/office/powerpoint/2010/main" val="3585147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2F11F-BA08-41BC-BA90-FD407A24383D}"/>
              </a:ext>
            </a:extLst>
          </p:cNvPr>
          <p:cNvSpPr>
            <a:spLocks noGrp="1"/>
          </p:cNvSpPr>
          <p:nvPr>
            <p:ph type="title"/>
          </p:nvPr>
        </p:nvSpPr>
        <p:spPr/>
        <p:txBody>
          <a:bodyPr/>
          <a:lstStyle/>
          <a:p>
            <a:endParaRPr lang="en-IN"/>
          </a:p>
        </p:txBody>
      </p:sp>
      <p:sp>
        <p:nvSpPr>
          <p:cNvPr id="4" name="Content Placeholder 3">
            <a:extLst>
              <a:ext uri="{FF2B5EF4-FFF2-40B4-BE49-F238E27FC236}">
                <a16:creationId xmlns:a16="http://schemas.microsoft.com/office/drawing/2014/main" id="{5A6B3A4A-D885-4E72-A51C-03A63543861A}"/>
              </a:ext>
            </a:extLst>
          </p:cNvPr>
          <p:cNvSpPr>
            <a:spLocks noGrp="1"/>
          </p:cNvSpPr>
          <p:nvPr>
            <p:ph idx="1"/>
          </p:nvPr>
        </p:nvSpPr>
        <p:spPr/>
        <p:txBody>
          <a:bodyPr/>
          <a:lstStyle/>
          <a:p>
            <a:r>
              <a:rPr lang="en-IN" dirty="0">
                <a:hlinkClick r:id="rId2"/>
              </a:rPr>
              <a:t>https://www.youtube.com/watch?v=4l9GE_eaMSs</a:t>
            </a:r>
            <a:r>
              <a:rPr lang="en-IN" dirty="0"/>
              <a:t> </a:t>
            </a:r>
          </a:p>
        </p:txBody>
      </p:sp>
      <p:pic>
        <p:nvPicPr>
          <p:cNvPr id="6" name="Picture 5">
            <a:extLst>
              <a:ext uri="{FF2B5EF4-FFF2-40B4-BE49-F238E27FC236}">
                <a16:creationId xmlns:a16="http://schemas.microsoft.com/office/drawing/2014/main" id="{08BDBA57-96FD-4922-9246-F2900DBA4C1F}"/>
              </a:ext>
            </a:extLst>
          </p:cNvPr>
          <p:cNvPicPr>
            <a:picLocks noChangeAspect="1" noChangeArrowheads="1"/>
          </p:cNvPicPr>
          <p:nvPr/>
        </p:nvPicPr>
        <p:blipFill>
          <a:blip r:embed="rId3"/>
          <a:srcRect/>
          <a:stretch>
            <a:fillRect/>
          </a:stretch>
        </p:blipFill>
        <p:spPr bwMode="auto">
          <a:xfrm>
            <a:off x="10330542" y="189081"/>
            <a:ext cx="1752600" cy="1281113"/>
          </a:xfrm>
          <a:prstGeom prst="rect">
            <a:avLst/>
          </a:prstGeom>
          <a:noFill/>
          <a:ln w="9525">
            <a:noFill/>
            <a:miter lim="800000"/>
            <a:headEnd/>
            <a:tailEnd/>
          </a:ln>
        </p:spPr>
      </p:pic>
    </p:spTree>
    <p:extLst>
      <p:ext uri="{BB962C8B-B14F-4D97-AF65-F5344CB8AC3E}">
        <p14:creationId xmlns:p14="http://schemas.microsoft.com/office/powerpoint/2010/main" val="2849484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FFC5FF-EDAC-4A80-9FA9-593916F90826}"/>
              </a:ext>
            </a:extLst>
          </p:cNvPr>
          <p:cNvSpPr>
            <a:spLocks noGrp="1"/>
          </p:cNvSpPr>
          <p:nvPr>
            <p:ph idx="1"/>
          </p:nvPr>
        </p:nvSpPr>
        <p:spPr/>
        <p:txBody>
          <a:bodyPr/>
          <a:lstStyle/>
          <a:p>
            <a:pPr marL="0" indent="0">
              <a:buNone/>
            </a:pPr>
            <a:r>
              <a:rPr lang="en-US" dirty="0"/>
              <a:t>                                           </a:t>
            </a:r>
          </a:p>
          <a:p>
            <a:pPr marL="0" indent="0">
              <a:buNone/>
            </a:pPr>
            <a:endParaRPr lang="en-US" dirty="0"/>
          </a:p>
          <a:p>
            <a:pPr marL="0" indent="0">
              <a:buNone/>
            </a:pPr>
            <a:endParaRPr lang="en-US" dirty="0"/>
          </a:p>
          <a:p>
            <a:pPr marL="0" indent="0">
              <a:buNone/>
            </a:pPr>
            <a:r>
              <a:rPr lang="en-US" dirty="0"/>
              <a:t>                                            </a:t>
            </a:r>
            <a:r>
              <a:rPr lang="en-US" dirty="0">
                <a:solidFill>
                  <a:srgbClr val="FF0000"/>
                </a:solidFill>
              </a:rPr>
              <a:t>THANKING YOU </a:t>
            </a:r>
          </a:p>
          <a:p>
            <a:pPr marL="0" indent="0">
              <a:buNone/>
            </a:pPr>
            <a:r>
              <a:rPr lang="en-US" dirty="0">
                <a:solidFill>
                  <a:srgbClr val="FF0000"/>
                </a:solidFill>
              </a:rPr>
              <a:t>                                ODM EDUCATIONAL GROUP.</a:t>
            </a:r>
            <a:endParaRPr lang="en-IN" dirty="0">
              <a:solidFill>
                <a:srgbClr val="FF0000"/>
              </a:solidFill>
            </a:endParaRPr>
          </a:p>
        </p:txBody>
      </p:sp>
      <p:pic>
        <p:nvPicPr>
          <p:cNvPr id="5" name="Picture 4">
            <a:extLst>
              <a:ext uri="{FF2B5EF4-FFF2-40B4-BE49-F238E27FC236}">
                <a16:creationId xmlns:a16="http://schemas.microsoft.com/office/drawing/2014/main" id="{1D2B28C8-6DB0-4662-AFE6-49CA0949FA2B}"/>
              </a:ext>
            </a:extLst>
          </p:cNvPr>
          <p:cNvPicPr>
            <a:picLocks noChangeAspect="1" noChangeArrowheads="1"/>
          </p:cNvPicPr>
          <p:nvPr/>
        </p:nvPicPr>
        <p:blipFill>
          <a:blip r:embed="rId2"/>
          <a:srcRect/>
          <a:stretch>
            <a:fillRect/>
          </a:stretch>
        </p:blipFill>
        <p:spPr bwMode="auto">
          <a:xfrm>
            <a:off x="10330542" y="189081"/>
            <a:ext cx="1752600" cy="1281113"/>
          </a:xfrm>
          <a:prstGeom prst="rect">
            <a:avLst/>
          </a:prstGeom>
          <a:noFill/>
          <a:ln w="9525">
            <a:noFill/>
            <a:miter lim="800000"/>
            <a:headEnd/>
            <a:tailEnd/>
          </a:ln>
        </p:spPr>
      </p:pic>
    </p:spTree>
    <p:extLst>
      <p:ext uri="{BB962C8B-B14F-4D97-AF65-F5344CB8AC3E}">
        <p14:creationId xmlns:p14="http://schemas.microsoft.com/office/powerpoint/2010/main" val="1365088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0FFDC-E44C-A24B-8621-B7F9A6AE87B3}"/>
              </a:ext>
            </a:extLst>
          </p:cNvPr>
          <p:cNvSpPr>
            <a:spLocks noGrp="1"/>
          </p:cNvSpPr>
          <p:nvPr>
            <p:ph type="title"/>
          </p:nvPr>
        </p:nvSpPr>
        <p:spPr/>
        <p:txBody>
          <a:bodyPr>
            <a:normAutofit/>
          </a:bodyPr>
          <a:lstStyle/>
          <a:p>
            <a:r>
              <a:rPr lang="en-US" sz="2400" dirty="0">
                <a:solidFill>
                  <a:srgbClr val="FF0000"/>
                </a:solidFill>
              </a:rPr>
              <a:t>FEMALE REPRODUCTIVE SYSTEM</a:t>
            </a:r>
          </a:p>
        </p:txBody>
      </p:sp>
      <p:sp>
        <p:nvSpPr>
          <p:cNvPr id="3" name="Content Placeholder 2">
            <a:extLst>
              <a:ext uri="{FF2B5EF4-FFF2-40B4-BE49-F238E27FC236}">
                <a16:creationId xmlns:a16="http://schemas.microsoft.com/office/drawing/2014/main" id="{5F2BEBBB-D0C2-7243-9DD2-A00716B9FAA1}"/>
              </a:ext>
            </a:extLst>
          </p:cNvPr>
          <p:cNvSpPr>
            <a:spLocks noGrp="1"/>
          </p:cNvSpPr>
          <p:nvPr>
            <p:ph idx="1"/>
          </p:nvPr>
        </p:nvSpPr>
        <p:spPr/>
        <p:txBody>
          <a:bodyPr/>
          <a:lstStyle/>
          <a:p>
            <a:r>
              <a:rPr lang="en-IN" sz="2000" dirty="0"/>
              <a:t>Uterus </a:t>
            </a:r>
          </a:p>
          <a:p>
            <a:r>
              <a:rPr lang="en-IN" sz="2000" dirty="0"/>
              <a:t>Fallopian tube </a:t>
            </a:r>
          </a:p>
          <a:p>
            <a:r>
              <a:rPr lang="en-IN" sz="2000" dirty="0"/>
              <a:t>Ovaries </a:t>
            </a:r>
          </a:p>
          <a:p>
            <a:r>
              <a:rPr lang="en-IN" sz="2000" dirty="0"/>
              <a:t>Vagina</a:t>
            </a:r>
            <a:r>
              <a:rPr lang="en-IN" dirty="0"/>
              <a:t> </a:t>
            </a:r>
            <a:endParaRPr lang="en-US" dirty="0"/>
          </a:p>
        </p:txBody>
      </p:sp>
      <p:pic>
        <p:nvPicPr>
          <p:cNvPr id="4" name="Picture 4">
            <a:extLst>
              <a:ext uri="{FF2B5EF4-FFF2-40B4-BE49-F238E27FC236}">
                <a16:creationId xmlns:a16="http://schemas.microsoft.com/office/drawing/2014/main" id="{47A3BF36-EE30-A240-9DF2-D69E7E40F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8272" y="1355880"/>
            <a:ext cx="6565008" cy="3939793"/>
          </a:xfrm>
          <a:prstGeom prst="rect">
            <a:avLst/>
          </a:prstGeom>
        </p:spPr>
      </p:pic>
      <p:pic>
        <p:nvPicPr>
          <p:cNvPr id="6" name="Picture 5">
            <a:extLst>
              <a:ext uri="{FF2B5EF4-FFF2-40B4-BE49-F238E27FC236}">
                <a16:creationId xmlns:a16="http://schemas.microsoft.com/office/drawing/2014/main" id="{C5A2B9D4-DA15-4168-BF95-EB4A851A52BB}"/>
              </a:ext>
            </a:extLst>
          </p:cNvPr>
          <p:cNvPicPr>
            <a:picLocks noChangeAspect="1" noChangeArrowheads="1"/>
          </p:cNvPicPr>
          <p:nvPr/>
        </p:nvPicPr>
        <p:blipFill>
          <a:blip r:embed="rId3"/>
          <a:srcRect/>
          <a:stretch>
            <a:fillRect/>
          </a:stretch>
        </p:blipFill>
        <p:spPr bwMode="auto">
          <a:xfrm>
            <a:off x="10330542" y="189081"/>
            <a:ext cx="1752600" cy="1281113"/>
          </a:xfrm>
          <a:prstGeom prst="rect">
            <a:avLst/>
          </a:prstGeom>
          <a:noFill/>
          <a:ln w="9525">
            <a:noFill/>
            <a:miter lim="800000"/>
            <a:headEnd/>
            <a:tailEnd/>
          </a:ln>
        </p:spPr>
      </p:pic>
    </p:spTree>
    <p:extLst>
      <p:ext uri="{BB962C8B-B14F-4D97-AF65-F5344CB8AC3E}">
        <p14:creationId xmlns:p14="http://schemas.microsoft.com/office/powerpoint/2010/main" val="1627456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118E7-4AFF-5E46-B09E-BA800BFE93E1}"/>
              </a:ext>
            </a:extLst>
          </p:cNvPr>
          <p:cNvSpPr>
            <a:spLocks noGrp="1"/>
          </p:cNvSpPr>
          <p:nvPr>
            <p:ph type="title"/>
          </p:nvPr>
        </p:nvSpPr>
        <p:spPr/>
        <p:txBody>
          <a:bodyPr>
            <a:normAutofit/>
          </a:bodyPr>
          <a:lstStyle/>
          <a:p>
            <a:r>
              <a:rPr lang="en-IN" sz="2400" dirty="0">
                <a:solidFill>
                  <a:srgbClr val="FF0000"/>
                </a:solidFill>
              </a:rPr>
              <a:t>Uterus </a:t>
            </a:r>
            <a:endParaRPr lang="en-US" sz="2400" dirty="0">
              <a:solidFill>
                <a:srgbClr val="FF0000"/>
              </a:solidFill>
            </a:endParaRPr>
          </a:p>
        </p:txBody>
      </p:sp>
      <p:sp>
        <p:nvSpPr>
          <p:cNvPr id="3" name="Content Placeholder 2">
            <a:extLst>
              <a:ext uri="{FF2B5EF4-FFF2-40B4-BE49-F238E27FC236}">
                <a16:creationId xmlns:a16="http://schemas.microsoft.com/office/drawing/2014/main" id="{F56E6E28-E930-D145-ADF4-0974E3EB0B37}"/>
              </a:ext>
            </a:extLst>
          </p:cNvPr>
          <p:cNvSpPr>
            <a:spLocks noGrp="1"/>
          </p:cNvSpPr>
          <p:nvPr>
            <p:ph idx="1"/>
          </p:nvPr>
        </p:nvSpPr>
        <p:spPr/>
        <p:txBody>
          <a:bodyPr/>
          <a:lstStyle/>
          <a:p>
            <a:r>
              <a:rPr lang="en-US" sz="2000" dirty="0"/>
              <a:t>This is pear-shaped hollow muscular organ. Uterus is the place where the embryo gets implanted and develops into a newborn baby. The wall of the uterus provides safety and nutrition to the growing </a:t>
            </a:r>
            <a:r>
              <a:rPr lang="en-US" sz="2000" dirty="0" err="1"/>
              <a:t>foetus</a:t>
            </a:r>
            <a:r>
              <a:rPr lang="en-US" dirty="0"/>
              <a:t>.</a:t>
            </a:r>
          </a:p>
        </p:txBody>
      </p:sp>
      <p:pic>
        <p:nvPicPr>
          <p:cNvPr id="5" name="Picture 4">
            <a:extLst>
              <a:ext uri="{FF2B5EF4-FFF2-40B4-BE49-F238E27FC236}">
                <a16:creationId xmlns:a16="http://schemas.microsoft.com/office/drawing/2014/main" id="{6F884A0B-1482-4999-871C-817B84579137}"/>
              </a:ext>
            </a:extLst>
          </p:cNvPr>
          <p:cNvPicPr>
            <a:picLocks noChangeAspect="1" noChangeArrowheads="1"/>
          </p:cNvPicPr>
          <p:nvPr/>
        </p:nvPicPr>
        <p:blipFill>
          <a:blip r:embed="rId2"/>
          <a:srcRect/>
          <a:stretch>
            <a:fillRect/>
          </a:stretch>
        </p:blipFill>
        <p:spPr bwMode="auto">
          <a:xfrm>
            <a:off x="10330542" y="189081"/>
            <a:ext cx="1752600" cy="1281113"/>
          </a:xfrm>
          <a:prstGeom prst="rect">
            <a:avLst/>
          </a:prstGeom>
          <a:noFill/>
          <a:ln w="9525">
            <a:noFill/>
            <a:miter lim="800000"/>
            <a:headEnd/>
            <a:tailEnd/>
          </a:ln>
        </p:spPr>
      </p:pic>
    </p:spTree>
    <p:extLst>
      <p:ext uri="{BB962C8B-B14F-4D97-AF65-F5344CB8AC3E}">
        <p14:creationId xmlns:p14="http://schemas.microsoft.com/office/powerpoint/2010/main" val="421472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474DD-F67A-724F-B914-C7AF1A315663}"/>
              </a:ext>
            </a:extLst>
          </p:cNvPr>
          <p:cNvSpPr>
            <a:spLocks noGrp="1"/>
          </p:cNvSpPr>
          <p:nvPr>
            <p:ph type="title"/>
          </p:nvPr>
        </p:nvSpPr>
        <p:spPr/>
        <p:txBody>
          <a:bodyPr>
            <a:normAutofit/>
          </a:bodyPr>
          <a:lstStyle/>
          <a:p>
            <a:r>
              <a:rPr lang="en-IN" sz="2400" dirty="0">
                <a:solidFill>
                  <a:srgbClr val="FF0000"/>
                </a:solidFill>
              </a:rPr>
              <a:t>Fallopian tubes</a:t>
            </a:r>
            <a:endParaRPr lang="en-US" sz="2400" dirty="0">
              <a:solidFill>
                <a:srgbClr val="FF0000"/>
              </a:solidFill>
            </a:endParaRPr>
          </a:p>
        </p:txBody>
      </p:sp>
      <p:sp>
        <p:nvSpPr>
          <p:cNvPr id="3" name="Content Placeholder 2">
            <a:extLst>
              <a:ext uri="{FF2B5EF4-FFF2-40B4-BE49-F238E27FC236}">
                <a16:creationId xmlns:a16="http://schemas.microsoft.com/office/drawing/2014/main" id="{51B2600D-9D37-A14C-8169-096BCEA17F35}"/>
              </a:ext>
            </a:extLst>
          </p:cNvPr>
          <p:cNvSpPr>
            <a:spLocks noGrp="1"/>
          </p:cNvSpPr>
          <p:nvPr>
            <p:ph idx="1"/>
          </p:nvPr>
        </p:nvSpPr>
        <p:spPr/>
        <p:txBody>
          <a:bodyPr>
            <a:normAutofit/>
          </a:bodyPr>
          <a:lstStyle/>
          <a:p>
            <a:r>
              <a:rPr lang="en-US" sz="2000" dirty="0"/>
              <a:t>One fallopian tube comes out from each side at the top of the uterus. The fallopian tubes end in finger-like structures; called </a:t>
            </a:r>
            <a:r>
              <a:rPr lang="en-US" sz="2000" dirty="0" err="1"/>
              <a:t>flimbriae</a:t>
            </a:r>
            <a:r>
              <a:rPr lang="en-US" sz="2000" dirty="0"/>
              <a:t>. Fertilization happens in the fallopian tube.</a:t>
            </a:r>
          </a:p>
        </p:txBody>
      </p:sp>
      <p:pic>
        <p:nvPicPr>
          <p:cNvPr id="4" name="Picture 4">
            <a:extLst>
              <a:ext uri="{FF2B5EF4-FFF2-40B4-BE49-F238E27FC236}">
                <a16:creationId xmlns:a16="http://schemas.microsoft.com/office/drawing/2014/main" id="{3483E038-D997-2945-8BD0-2950203C23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5136" y="3429000"/>
            <a:ext cx="7242432" cy="2747963"/>
          </a:xfrm>
          <a:prstGeom prst="rect">
            <a:avLst/>
          </a:prstGeom>
        </p:spPr>
      </p:pic>
      <p:pic>
        <p:nvPicPr>
          <p:cNvPr id="6" name="Picture 5">
            <a:extLst>
              <a:ext uri="{FF2B5EF4-FFF2-40B4-BE49-F238E27FC236}">
                <a16:creationId xmlns:a16="http://schemas.microsoft.com/office/drawing/2014/main" id="{CAD5D0A6-06E5-4203-867B-1E2810751C49}"/>
              </a:ext>
            </a:extLst>
          </p:cNvPr>
          <p:cNvPicPr>
            <a:picLocks noChangeAspect="1" noChangeArrowheads="1"/>
          </p:cNvPicPr>
          <p:nvPr/>
        </p:nvPicPr>
        <p:blipFill>
          <a:blip r:embed="rId3"/>
          <a:srcRect/>
          <a:stretch>
            <a:fillRect/>
          </a:stretch>
        </p:blipFill>
        <p:spPr bwMode="auto">
          <a:xfrm>
            <a:off x="10330542" y="189081"/>
            <a:ext cx="1752600" cy="1281113"/>
          </a:xfrm>
          <a:prstGeom prst="rect">
            <a:avLst/>
          </a:prstGeom>
          <a:noFill/>
          <a:ln w="9525">
            <a:noFill/>
            <a:miter lim="800000"/>
            <a:headEnd/>
            <a:tailEnd/>
          </a:ln>
        </p:spPr>
      </p:pic>
    </p:spTree>
    <p:extLst>
      <p:ext uri="{BB962C8B-B14F-4D97-AF65-F5344CB8AC3E}">
        <p14:creationId xmlns:p14="http://schemas.microsoft.com/office/powerpoint/2010/main" val="521854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4D71E-2691-8D4A-996D-B524F56BAF26}"/>
              </a:ext>
            </a:extLst>
          </p:cNvPr>
          <p:cNvSpPr>
            <a:spLocks noGrp="1"/>
          </p:cNvSpPr>
          <p:nvPr>
            <p:ph type="title"/>
          </p:nvPr>
        </p:nvSpPr>
        <p:spPr/>
        <p:txBody>
          <a:bodyPr>
            <a:normAutofit/>
          </a:bodyPr>
          <a:lstStyle/>
          <a:p>
            <a:r>
              <a:rPr lang="en-IN" sz="2000" dirty="0">
                <a:solidFill>
                  <a:srgbClr val="FF0000"/>
                </a:solidFill>
              </a:rPr>
              <a:t>Ovary</a:t>
            </a:r>
            <a:endParaRPr lang="en-US" sz="2000" dirty="0">
              <a:solidFill>
                <a:srgbClr val="FF0000"/>
              </a:solidFill>
            </a:endParaRPr>
          </a:p>
        </p:txBody>
      </p:sp>
      <p:sp>
        <p:nvSpPr>
          <p:cNvPr id="3" name="Content Placeholder 2">
            <a:extLst>
              <a:ext uri="{FF2B5EF4-FFF2-40B4-BE49-F238E27FC236}">
                <a16:creationId xmlns:a16="http://schemas.microsoft.com/office/drawing/2014/main" id="{4FFF53D9-0D01-5B4A-AC29-E2F78CE6F08E}"/>
              </a:ext>
            </a:extLst>
          </p:cNvPr>
          <p:cNvSpPr>
            <a:spLocks noGrp="1"/>
          </p:cNvSpPr>
          <p:nvPr>
            <p:ph idx="1"/>
          </p:nvPr>
        </p:nvSpPr>
        <p:spPr/>
        <p:txBody>
          <a:bodyPr>
            <a:normAutofit/>
          </a:bodyPr>
          <a:lstStyle/>
          <a:p>
            <a:r>
              <a:rPr lang="en-US" sz="2000" dirty="0"/>
              <a:t>Ovary: There are two ovaries; one near each fallopian tube. Ovary produces the eggs or the female gametes. All the eggs are produces by the ovary when the female child is still in the womb. One egg matures in each ovulation cycle and is released from the ovary. The egg is caught by the fimbriae and transferred to the fallopian tube.</a:t>
            </a:r>
          </a:p>
        </p:txBody>
      </p:sp>
      <p:pic>
        <p:nvPicPr>
          <p:cNvPr id="4" name="Picture 4">
            <a:extLst>
              <a:ext uri="{FF2B5EF4-FFF2-40B4-BE49-F238E27FC236}">
                <a16:creationId xmlns:a16="http://schemas.microsoft.com/office/drawing/2014/main" id="{AB295A62-1F30-DC43-B3C1-A4E7A9CC33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0149" y="3050745"/>
            <a:ext cx="5194473" cy="2842055"/>
          </a:xfrm>
          <a:prstGeom prst="rect">
            <a:avLst/>
          </a:prstGeom>
        </p:spPr>
      </p:pic>
      <p:pic>
        <p:nvPicPr>
          <p:cNvPr id="6" name="Picture 5">
            <a:extLst>
              <a:ext uri="{FF2B5EF4-FFF2-40B4-BE49-F238E27FC236}">
                <a16:creationId xmlns:a16="http://schemas.microsoft.com/office/drawing/2014/main" id="{5EB7394F-E6C7-435F-B435-BC8A286E9D7A}"/>
              </a:ext>
            </a:extLst>
          </p:cNvPr>
          <p:cNvPicPr>
            <a:picLocks noChangeAspect="1" noChangeArrowheads="1"/>
          </p:cNvPicPr>
          <p:nvPr/>
        </p:nvPicPr>
        <p:blipFill>
          <a:blip r:embed="rId3"/>
          <a:srcRect/>
          <a:stretch>
            <a:fillRect/>
          </a:stretch>
        </p:blipFill>
        <p:spPr bwMode="auto">
          <a:xfrm>
            <a:off x="10330542" y="189081"/>
            <a:ext cx="1752600" cy="1281113"/>
          </a:xfrm>
          <a:prstGeom prst="rect">
            <a:avLst/>
          </a:prstGeom>
          <a:noFill/>
          <a:ln w="9525">
            <a:noFill/>
            <a:miter lim="800000"/>
            <a:headEnd/>
            <a:tailEnd/>
          </a:ln>
        </p:spPr>
      </p:pic>
    </p:spTree>
    <p:extLst>
      <p:ext uri="{BB962C8B-B14F-4D97-AF65-F5344CB8AC3E}">
        <p14:creationId xmlns:p14="http://schemas.microsoft.com/office/powerpoint/2010/main" val="1130700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8C100-9BCC-F245-9878-CA6E5F3F308C}"/>
              </a:ext>
            </a:extLst>
          </p:cNvPr>
          <p:cNvSpPr>
            <a:spLocks noGrp="1"/>
          </p:cNvSpPr>
          <p:nvPr>
            <p:ph type="title"/>
          </p:nvPr>
        </p:nvSpPr>
        <p:spPr/>
        <p:txBody>
          <a:bodyPr>
            <a:normAutofit/>
          </a:bodyPr>
          <a:lstStyle/>
          <a:p>
            <a:r>
              <a:rPr lang="en-IN" sz="2400" dirty="0">
                <a:solidFill>
                  <a:srgbClr val="FF0000"/>
                </a:solidFill>
              </a:rPr>
              <a:t>Vagina </a:t>
            </a:r>
            <a:endParaRPr lang="en-US" sz="2400" dirty="0">
              <a:solidFill>
                <a:srgbClr val="FF0000"/>
              </a:solidFill>
            </a:endParaRPr>
          </a:p>
        </p:txBody>
      </p:sp>
      <p:sp>
        <p:nvSpPr>
          <p:cNvPr id="3" name="Content Placeholder 2">
            <a:extLst>
              <a:ext uri="{FF2B5EF4-FFF2-40B4-BE49-F238E27FC236}">
                <a16:creationId xmlns:a16="http://schemas.microsoft.com/office/drawing/2014/main" id="{4AFF75BA-1576-E444-924F-015C82298516}"/>
              </a:ext>
            </a:extLst>
          </p:cNvPr>
          <p:cNvSpPr>
            <a:spLocks noGrp="1"/>
          </p:cNvSpPr>
          <p:nvPr>
            <p:ph idx="1"/>
          </p:nvPr>
        </p:nvSpPr>
        <p:spPr/>
        <p:txBody>
          <a:bodyPr>
            <a:normAutofit/>
          </a:bodyPr>
          <a:lstStyle/>
          <a:p>
            <a:r>
              <a:rPr lang="en-US" sz="2000" dirty="0"/>
              <a:t>The cervix (mouth of the uterus) opens into the vagina. Vagina is a muscular tube-like organs; which serves as the passage for the sperms and also as the canal during the child birth.</a:t>
            </a:r>
          </a:p>
        </p:txBody>
      </p:sp>
      <p:pic>
        <p:nvPicPr>
          <p:cNvPr id="5" name="Picture 4">
            <a:extLst>
              <a:ext uri="{FF2B5EF4-FFF2-40B4-BE49-F238E27FC236}">
                <a16:creationId xmlns:a16="http://schemas.microsoft.com/office/drawing/2014/main" id="{072C7A36-C576-42E7-90CA-B892F1D88977}"/>
              </a:ext>
            </a:extLst>
          </p:cNvPr>
          <p:cNvPicPr>
            <a:picLocks noChangeAspect="1" noChangeArrowheads="1"/>
          </p:cNvPicPr>
          <p:nvPr/>
        </p:nvPicPr>
        <p:blipFill>
          <a:blip r:embed="rId2"/>
          <a:srcRect/>
          <a:stretch>
            <a:fillRect/>
          </a:stretch>
        </p:blipFill>
        <p:spPr bwMode="auto">
          <a:xfrm>
            <a:off x="10330542" y="189081"/>
            <a:ext cx="1752600" cy="1281113"/>
          </a:xfrm>
          <a:prstGeom prst="rect">
            <a:avLst/>
          </a:prstGeom>
          <a:noFill/>
          <a:ln w="9525">
            <a:noFill/>
            <a:miter lim="800000"/>
            <a:headEnd/>
            <a:tailEnd/>
          </a:ln>
        </p:spPr>
      </p:pic>
    </p:spTree>
    <p:extLst>
      <p:ext uri="{BB962C8B-B14F-4D97-AF65-F5344CB8AC3E}">
        <p14:creationId xmlns:p14="http://schemas.microsoft.com/office/powerpoint/2010/main" val="1842297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5479A-9956-42C3-BB61-B9FA0BD83366}"/>
              </a:ext>
            </a:extLst>
          </p:cNvPr>
          <p:cNvSpPr>
            <a:spLocks noGrp="1"/>
          </p:cNvSpPr>
          <p:nvPr>
            <p:ph type="title"/>
          </p:nvPr>
        </p:nvSpPr>
        <p:spPr/>
        <p:txBody>
          <a:bodyPr>
            <a:normAutofit/>
          </a:bodyPr>
          <a:lstStyle/>
          <a:p>
            <a:r>
              <a:rPr lang="en-US" sz="2400" b="1" dirty="0" err="1">
                <a:solidFill>
                  <a:srgbClr val="FF0000"/>
                </a:solidFill>
                <a:effectLst/>
                <a:latin typeface="Calibri" panose="020F0502020204030204" pitchFamily="34" charset="0"/>
                <a:ea typeface="Times New Roman" panose="02020603050405020304" pitchFamily="18" charset="0"/>
              </a:rPr>
              <a:t>Fertilisation</a:t>
            </a:r>
            <a:r>
              <a:rPr lang="en-US" sz="2400" dirty="0">
                <a:solidFill>
                  <a:srgbClr val="FF0000"/>
                </a:solidFill>
                <a:effectLst/>
                <a:latin typeface="Calibri" panose="020F0502020204030204" pitchFamily="34" charset="0"/>
                <a:ea typeface="Times New Roman" panose="02020603050405020304" pitchFamily="18" charset="0"/>
              </a:rPr>
              <a:t>: </a:t>
            </a:r>
            <a:endParaRPr lang="en-IN" sz="2400" dirty="0">
              <a:solidFill>
                <a:srgbClr val="FF0000"/>
              </a:solidFill>
            </a:endParaRPr>
          </a:p>
        </p:txBody>
      </p:sp>
      <p:sp>
        <p:nvSpPr>
          <p:cNvPr id="3" name="Content Placeholder 2">
            <a:extLst>
              <a:ext uri="{FF2B5EF4-FFF2-40B4-BE49-F238E27FC236}">
                <a16:creationId xmlns:a16="http://schemas.microsoft.com/office/drawing/2014/main" id="{CB8EA4BA-BFD1-4C7C-BC6A-1F80C6669D8A}"/>
              </a:ext>
            </a:extLst>
          </p:cNvPr>
          <p:cNvSpPr>
            <a:spLocks noGrp="1"/>
          </p:cNvSpPr>
          <p:nvPr>
            <p:ph idx="1"/>
          </p:nvPr>
        </p:nvSpPr>
        <p:spPr/>
        <p:txBody>
          <a:bodyPr>
            <a:normAutofit/>
          </a:bodyPr>
          <a:lstStyle/>
          <a:p>
            <a:r>
              <a:rPr lang="en-US" sz="2000" dirty="0">
                <a:solidFill>
                  <a:srgbClr val="000000"/>
                </a:solidFill>
                <a:effectLst/>
                <a:latin typeface="Calibri" panose="020F0502020204030204" pitchFamily="34" charset="0"/>
                <a:ea typeface="Times New Roman" panose="02020603050405020304" pitchFamily="18" charset="0"/>
              </a:rPr>
              <a:t>The union of a male gamete with a female gamete to form the zygote is called </a:t>
            </a:r>
            <a:r>
              <a:rPr lang="en-US" sz="2000" dirty="0" err="1">
                <a:solidFill>
                  <a:srgbClr val="000000"/>
                </a:solidFill>
                <a:effectLst/>
                <a:latin typeface="Calibri" panose="020F0502020204030204" pitchFamily="34" charset="0"/>
                <a:ea typeface="Times New Roman" panose="02020603050405020304" pitchFamily="18" charset="0"/>
              </a:rPr>
              <a:t>fertilisation</a:t>
            </a:r>
            <a:r>
              <a:rPr lang="en-US" sz="2000" dirty="0">
                <a:solidFill>
                  <a:srgbClr val="000000"/>
                </a:solidFill>
                <a:effectLst/>
                <a:latin typeface="Calibri" panose="020F0502020204030204" pitchFamily="34" charset="0"/>
                <a:ea typeface="Times New Roman" panose="02020603050405020304" pitchFamily="18" charset="0"/>
              </a:rPr>
              <a:t>.</a:t>
            </a:r>
          </a:p>
          <a:p>
            <a:r>
              <a:rPr lang="en-IN" sz="2000" dirty="0">
                <a:hlinkClick r:id="rId2"/>
              </a:rPr>
              <a:t>https://www.youtube.com/watch?v=yAy1-RrOKG4</a:t>
            </a:r>
            <a:endParaRPr lang="en-IN" sz="2000" dirty="0"/>
          </a:p>
          <a:p>
            <a:endParaRPr lang="en-IN" sz="2000" dirty="0"/>
          </a:p>
          <a:p>
            <a:endParaRPr lang="en-IN" sz="2000" dirty="0"/>
          </a:p>
        </p:txBody>
      </p:sp>
      <p:pic>
        <p:nvPicPr>
          <p:cNvPr id="1026" name="Picture 2" descr="What is fertilization? - Dutko Worldwide">
            <a:extLst>
              <a:ext uri="{FF2B5EF4-FFF2-40B4-BE49-F238E27FC236}">
                <a16:creationId xmlns:a16="http://schemas.microsoft.com/office/drawing/2014/main" id="{367EB45C-2647-4C90-BCC4-65A77C8A01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429000"/>
            <a:ext cx="4582160" cy="27838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25931FB9-1D3F-40B8-9B6F-4AB0410192ED}"/>
              </a:ext>
            </a:extLst>
          </p:cNvPr>
          <p:cNvPicPr>
            <a:picLocks noChangeAspect="1" noChangeArrowheads="1"/>
          </p:cNvPicPr>
          <p:nvPr/>
        </p:nvPicPr>
        <p:blipFill>
          <a:blip r:embed="rId4"/>
          <a:srcRect/>
          <a:stretch>
            <a:fillRect/>
          </a:stretch>
        </p:blipFill>
        <p:spPr bwMode="auto">
          <a:xfrm>
            <a:off x="10330542" y="189081"/>
            <a:ext cx="1752600" cy="1281113"/>
          </a:xfrm>
          <a:prstGeom prst="rect">
            <a:avLst/>
          </a:prstGeom>
          <a:noFill/>
          <a:ln w="9525">
            <a:noFill/>
            <a:miter lim="800000"/>
            <a:headEnd/>
            <a:tailEnd/>
          </a:ln>
        </p:spPr>
      </p:pic>
    </p:spTree>
    <p:extLst>
      <p:ext uri="{BB962C8B-B14F-4D97-AF65-F5344CB8AC3E}">
        <p14:creationId xmlns:p14="http://schemas.microsoft.com/office/powerpoint/2010/main" val="757735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FEB042-4B52-2B44-A38B-41DD004D49B7}"/>
              </a:ext>
            </a:extLst>
          </p:cNvPr>
          <p:cNvSpPr>
            <a:spLocks noGrp="1"/>
          </p:cNvSpPr>
          <p:nvPr>
            <p:ph idx="1"/>
          </p:nvPr>
        </p:nvSpPr>
        <p:spPr>
          <a:xfrm>
            <a:off x="438912" y="630936"/>
            <a:ext cx="10914888" cy="5546027"/>
          </a:xfrm>
        </p:spPr>
        <p:txBody>
          <a:bodyPr>
            <a:normAutofit/>
          </a:bodyPr>
          <a:lstStyle/>
          <a:p>
            <a:r>
              <a:rPr lang="en-US" sz="2000" dirty="0">
                <a:solidFill>
                  <a:srgbClr val="3C4043"/>
                </a:solidFill>
              </a:rPr>
              <a:t>Fertilization happens </a:t>
            </a:r>
            <a:r>
              <a:rPr lang="en-US" sz="2000" b="1" dirty="0">
                <a:solidFill>
                  <a:srgbClr val="3C4043"/>
                </a:solidFill>
              </a:rPr>
              <a:t>when a sperm cell successfully meets an egg cell in the fallopian tube. Once fertilization takes place, this </a:t>
            </a:r>
            <a:r>
              <a:rPr lang="en-US" sz="2000" dirty="0">
                <a:solidFill>
                  <a:srgbClr val="3C4043"/>
                </a:solidFill>
              </a:rPr>
              <a:t>newly fertilized cell is called a zygote. From here, the zygote will move down the fallopian tube and into the uterus.</a:t>
            </a:r>
            <a:endParaRPr lang="en-US" sz="2000" dirty="0"/>
          </a:p>
        </p:txBody>
      </p:sp>
      <p:pic>
        <p:nvPicPr>
          <p:cNvPr id="4" name="Picture 4">
            <a:extLst>
              <a:ext uri="{FF2B5EF4-FFF2-40B4-BE49-F238E27FC236}">
                <a16:creationId xmlns:a16="http://schemas.microsoft.com/office/drawing/2014/main" id="{4BF13D33-3267-2841-9E63-2ED968CA02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327" y="1687321"/>
            <a:ext cx="8545985" cy="4351338"/>
          </a:xfrm>
          <a:prstGeom prst="rect">
            <a:avLst/>
          </a:prstGeom>
        </p:spPr>
      </p:pic>
      <p:pic>
        <p:nvPicPr>
          <p:cNvPr id="6" name="Picture 5">
            <a:extLst>
              <a:ext uri="{FF2B5EF4-FFF2-40B4-BE49-F238E27FC236}">
                <a16:creationId xmlns:a16="http://schemas.microsoft.com/office/drawing/2014/main" id="{D51AC5EC-4D2E-41B9-9F07-9B23C3FDECF0}"/>
              </a:ext>
            </a:extLst>
          </p:cNvPr>
          <p:cNvPicPr>
            <a:picLocks noChangeAspect="1" noChangeArrowheads="1"/>
          </p:cNvPicPr>
          <p:nvPr/>
        </p:nvPicPr>
        <p:blipFill>
          <a:blip r:embed="rId3"/>
          <a:srcRect/>
          <a:stretch>
            <a:fillRect/>
          </a:stretch>
        </p:blipFill>
        <p:spPr bwMode="auto">
          <a:xfrm>
            <a:off x="10330542" y="189081"/>
            <a:ext cx="1752600" cy="1281113"/>
          </a:xfrm>
          <a:prstGeom prst="rect">
            <a:avLst/>
          </a:prstGeom>
          <a:noFill/>
          <a:ln w="9525">
            <a:noFill/>
            <a:miter lim="800000"/>
            <a:headEnd/>
            <a:tailEnd/>
          </a:ln>
        </p:spPr>
      </p:pic>
    </p:spTree>
    <p:extLst>
      <p:ext uri="{BB962C8B-B14F-4D97-AF65-F5344CB8AC3E}">
        <p14:creationId xmlns:p14="http://schemas.microsoft.com/office/powerpoint/2010/main" val="1718541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E3ADF-4220-3C4E-9061-C7B32CFBAD5F}"/>
              </a:ext>
            </a:extLst>
          </p:cNvPr>
          <p:cNvSpPr>
            <a:spLocks noGrp="1"/>
          </p:cNvSpPr>
          <p:nvPr>
            <p:ph type="title"/>
          </p:nvPr>
        </p:nvSpPr>
        <p:spPr/>
        <p:txBody>
          <a:bodyPr>
            <a:normAutofit/>
          </a:bodyPr>
          <a:lstStyle/>
          <a:p>
            <a:r>
              <a:rPr lang="en-IN" sz="2400" dirty="0">
                <a:solidFill>
                  <a:srgbClr val="FF0000"/>
                </a:solidFill>
              </a:rPr>
              <a:t>Function of placenta</a:t>
            </a:r>
            <a:endParaRPr lang="en-US" sz="2400" dirty="0">
              <a:solidFill>
                <a:srgbClr val="FF0000"/>
              </a:solidFill>
            </a:endParaRPr>
          </a:p>
        </p:txBody>
      </p:sp>
      <p:sp>
        <p:nvSpPr>
          <p:cNvPr id="3" name="Content Placeholder 2">
            <a:extLst>
              <a:ext uri="{FF2B5EF4-FFF2-40B4-BE49-F238E27FC236}">
                <a16:creationId xmlns:a16="http://schemas.microsoft.com/office/drawing/2014/main" id="{6707B2A1-D108-ED42-BD68-70A183F5443E}"/>
              </a:ext>
            </a:extLst>
          </p:cNvPr>
          <p:cNvSpPr>
            <a:spLocks noGrp="1"/>
          </p:cNvSpPr>
          <p:nvPr>
            <p:ph idx="1"/>
          </p:nvPr>
        </p:nvSpPr>
        <p:spPr/>
        <p:txBody>
          <a:bodyPr>
            <a:normAutofit/>
          </a:bodyPr>
          <a:lstStyle/>
          <a:p>
            <a:r>
              <a:rPr lang="en-US" sz="2000" dirty="0">
                <a:solidFill>
                  <a:srgbClr val="3C4043"/>
                </a:solidFill>
                <a:latin typeface=".SFUIText"/>
              </a:rPr>
              <a:t>The </a:t>
            </a:r>
            <a:r>
              <a:rPr lang="en-US" sz="2000" dirty="0">
                <a:solidFill>
                  <a:srgbClr val="3C4043"/>
                </a:solidFill>
                <a:latin typeface=".SFUIText-Bold"/>
              </a:rPr>
              <a:t>placenta</a:t>
            </a:r>
            <a:r>
              <a:rPr lang="en-US" sz="2000" dirty="0">
                <a:solidFill>
                  <a:srgbClr val="3C4043"/>
                </a:solidFill>
                <a:latin typeface=".SFUIText"/>
              </a:rPr>
              <a:t> is a temporary organ that connects the developing fetus via the umbilical cord to the uterine wall to allow nutrient uptake, thermo-regulation, waste elimination, and gas exchange via the mother's blood supply; to fight against internal infection; and to produce hormones which support pregnancy.</a:t>
            </a:r>
            <a:endParaRPr lang="en-US" sz="2000" dirty="0"/>
          </a:p>
        </p:txBody>
      </p:sp>
      <p:pic>
        <p:nvPicPr>
          <p:cNvPr id="4" name="Picture 4">
            <a:extLst>
              <a:ext uri="{FF2B5EF4-FFF2-40B4-BE49-F238E27FC236}">
                <a16:creationId xmlns:a16="http://schemas.microsoft.com/office/drawing/2014/main" id="{474149C2-D99D-6646-B8B2-40F4D51C49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3500" y="2780270"/>
            <a:ext cx="3471905" cy="4018991"/>
          </a:xfrm>
          <a:prstGeom prst="rect">
            <a:avLst/>
          </a:prstGeom>
        </p:spPr>
      </p:pic>
      <p:pic>
        <p:nvPicPr>
          <p:cNvPr id="6" name="Picture 5">
            <a:extLst>
              <a:ext uri="{FF2B5EF4-FFF2-40B4-BE49-F238E27FC236}">
                <a16:creationId xmlns:a16="http://schemas.microsoft.com/office/drawing/2014/main" id="{5FB17D00-C56B-4029-9F46-8BEAEAFB37BA}"/>
              </a:ext>
            </a:extLst>
          </p:cNvPr>
          <p:cNvPicPr>
            <a:picLocks noChangeAspect="1" noChangeArrowheads="1"/>
          </p:cNvPicPr>
          <p:nvPr/>
        </p:nvPicPr>
        <p:blipFill>
          <a:blip r:embed="rId3"/>
          <a:srcRect/>
          <a:stretch>
            <a:fillRect/>
          </a:stretch>
        </p:blipFill>
        <p:spPr bwMode="auto">
          <a:xfrm>
            <a:off x="10330542" y="189081"/>
            <a:ext cx="1752600" cy="1281113"/>
          </a:xfrm>
          <a:prstGeom prst="rect">
            <a:avLst/>
          </a:prstGeom>
          <a:noFill/>
          <a:ln w="9525">
            <a:noFill/>
            <a:miter lim="800000"/>
            <a:headEnd/>
            <a:tailEnd/>
          </a:ln>
        </p:spPr>
      </p:pic>
    </p:spTree>
    <p:extLst>
      <p:ext uri="{BB962C8B-B14F-4D97-AF65-F5344CB8AC3E}">
        <p14:creationId xmlns:p14="http://schemas.microsoft.com/office/powerpoint/2010/main" val="24347977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TotalTime>
  <Words>448</Words>
  <Application>Microsoft Office PowerPoint</Application>
  <PresentationFormat>Widescreen</PresentationFormat>
  <Paragraphs>35</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.SFUIText</vt:lpstr>
      <vt:lpstr>.SFUIText-Bold</vt:lpstr>
      <vt:lpstr>Arial</vt:lpstr>
      <vt:lpstr>Calibri</vt:lpstr>
      <vt:lpstr>Calibri Light</vt:lpstr>
      <vt:lpstr>Office Theme</vt:lpstr>
      <vt:lpstr>PowerPoint Presentation</vt:lpstr>
      <vt:lpstr>FEMALE REPRODUCTIVE SYSTEM</vt:lpstr>
      <vt:lpstr>Uterus </vt:lpstr>
      <vt:lpstr>Fallopian tubes</vt:lpstr>
      <vt:lpstr>Ovary</vt:lpstr>
      <vt:lpstr>Vagina </vt:lpstr>
      <vt:lpstr>Fertilisation: </vt:lpstr>
      <vt:lpstr>PowerPoint Presentation</vt:lpstr>
      <vt:lpstr>Function of placenta</vt:lpstr>
      <vt:lpstr>Parturition</vt:lpstr>
      <vt:lpstr>What happens when egg is not fertilised</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DEBASHISH BALA</dc:creator>
  <cp:lastModifiedBy>DEBASHISH BALA</cp:lastModifiedBy>
  <cp:revision>20</cp:revision>
  <dcterms:created xsi:type="dcterms:W3CDTF">2021-03-22T18:25:26Z</dcterms:created>
  <dcterms:modified xsi:type="dcterms:W3CDTF">2022-04-01T19:06:10Z</dcterms:modified>
</cp:coreProperties>
</file>