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354" r:id="rId2"/>
    <p:sldId id="257" r:id="rId3"/>
    <p:sldId id="360" r:id="rId4"/>
    <p:sldId id="270" r:id="rId5"/>
    <p:sldId id="359" r:id="rId6"/>
    <p:sldId id="362" r:id="rId7"/>
    <p:sldId id="357" r:id="rId8"/>
    <p:sldId id="363" r:id="rId9"/>
    <p:sldId id="356" r:id="rId10"/>
    <p:sldId id="355"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0" d="100"/>
          <a:sy n="70" d="100"/>
        </p:scale>
        <p:origin x="552" y="6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8174A2-3659-47CF-82B9-70313273F054}"/>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IN"/>
          </a:p>
        </p:txBody>
      </p:sp>
      <p:sp>
        <p:nvSpPr>
          <p:cNvPr id="3" name="Subtitle 2">
            <a:extLst>
              <a:ext uri="{FF2B5EF4-FFF2-40B4-BE49-F238E27FC236}">
                <a16:creationId xmlns:a16="http://schemas.microsoft.com/office/drawing/2014/main" id="{51B9DC7D-AFDC-481A-A9BF-283BB2B63C1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IN"/>
          </a:p>
        </p:txBody>
      </p:sp>
      <p:sp>
        <p:nvSpPr>
          <p:cNvPr id="4" name="Date Placeholder 3">
            <a:extLst>
              <a:ext uri="{FF2B5EF4-FFF2-40B4-BE49-F238E27FC236}">
                <a16:creationId xmlns:a16="http://schemas.microsoft.com/office/drawing/2014/main" id="{A9A1EDE5-6B28-47CD-B997-E71A22A218A1}"/>
              </a:ext>
            </a:extLst>
          </p:cNvPr>
          <p:cNvSpPr>
            <a:spLocks noGrp="1"/>
          </p:cNvSpPr>
          <p:nvPr>
            <p:ph type="dt" sz="half" idx="10"/>
          </p:nvPr>
        </p:nvSpPr>
        <p:spPr/>
        <p:txBody>
          <a:bodyPr/>
          <a:lstStyle/>
          <a:p>
            <a:fld id="{BF552ECE-4ABE-49D6-A165-87F056A098A5}" type="datetimeFigureOut">
              <a:rPr lang="en-IN" smtClean="0"/>
              <a:t>18-12-2021</a:t>
            </a:fld>
            <a:endParaRPr lang="en-IN"/>
          </a:p>
        </p:txBody>
      </p:sp>
      <p:sp>
        <p:nvSpPr>
          <p:cNvPr id="5" name="Footer Placeholder 4">
            <a:extLst>
              <a:ext uri="{FF2B5EF4-FFF2-40B4-BE49-F238E27FC236}">
                <a16:creationId xmlns:a16="http://schemas.microsoft.com/office/drawing/2014/main" id="{8327ACF8-5620-45E7-A848-536A740AAD96}"/>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2E374840-805E-4B4C-BC6B-B75A5EBE554D}"/>
              </a:ext>
            </a:extLst>
          </p:cNvPr>
          <p:cNvSpPr>
            <a:spLocks noGrp="1"/>
          </p:cNvSpPr>
          <p:nvPr>
            <p:ph type="sldNum" sz="quarter" idx="12"/>
          </p:nvPr>
        </p:nvSpPr>
        <p:spPr/>
        <p:txBody>
          <a:bodyPr/>
          <a:lstStyle/>
          <a:p>
            <a:fld id="{C21FFE7F-40EF-4DBB-B02A-5EEF5E2F2F35}" type="slidenum">
              <a:rPr lang="en-IN" smtClean="0"/>
              <a:t>‹#›</a:t>
            </a:fld>
            <a:endParaRPr lang="en-IN"/>
          </a:p>
        </p:txBody>
      </p:sp>
    </p:spTree>
    <p:extLst>
      <p:ext uri="{BB962C8B-B14F-4D97-AF65-F5344CB8AC3E}">
        <p14:creationId xmlns:p14="http://schemas.microsoft.com/office/powerpoint/2010/main" val="6684991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2F3EF4-CCCD-4E8B-B496-CF94C2CC9352}"/>
              </a:ext>
            </a:extLst>
          </p:cNvPr>
          <p:cNvSpPr>
            <a:spLocks noGrp="1"/>
          </p:cNvSpPr>
          <p:nvPr>
            <p:ph type="title"/>
          </p:nvPr>
        </p:nvSpPr>
        <p:spPr/>
        <p:txBody>
          <a:bodyPr/>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9E84ED41-7103-4296-AC9E-DA6BD082C0AC}"/>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8B3D4A9C-0D34-4EBF-BC6B-09617725BBFE}"/>
              </a:ext>
            </a:extLst>
          </p:cNvPr>
          <p:cNvSpPr>
            <a:spLocks noGrp="1"/>
          </p:cNvSpPr>
          <p:nvPr>
            <p:ph type="dt" sz="half" idx="10"/>
          </p:nvPr>
        </p:nvSpPr>
        <p:spPr/>
        <p:txBody>
          <a:bodyPr/>
          <a:lstStyle/>
          <a:p>
            <a:fld id="{BF552ECE-4ABE-49D6-A165-87F056A098A5}" type="datetimeFigureOut">
              <a:rPr lang="en-IN" smtClean="0"/>
              <a:t>18-12-2021</a:t>
            </a:fld>
            <a:endParaRPr lang="en-IN"/>
          </a:p>
        </p:txBody>
      </p:sp>
      <p:sp>
        <p:nvSpPr>
          <p:cNvPr id="5" name="Footer Placeholder 4">
            <a:extLst>
              <a:ext uri="{FF2B5EF4-FFF2-40B4-BE49-F238E27FC236}">
                <a16:creationId xmlns:a16="http://schemas.microsoft.com/office/drawing/2014/main" id="{63E604FA-5C16-4395-B51B-13A1E7E1BDA4}"/>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CD64E0FA-0715-48B2-BD60-80A8F14586FC}"/>
              </a:ext>
            </a:extLst>
          </p:cNvPr>
          <p:cNvSpPr>
            <a:spLocks noGrp="1"/>
          </p:cNvSpPr>
          <p:nvPr>
            <p:ph type="sldNum" sz="quarter" idx="12"/>
          </p:nvPr>
        </p:nvSpPr>
        <p:spPr/>
        <p:txBody>
          <a:bodyPr/>
          <a:lstStyle/>
          <a:p>
            <a:fld id="{C21FFE7F-40EF-4DBB-B02A-5EEF5E2F2F35}" type="slidenum">
              <a:rPr lang="en-IN" smtClean="0"/>
              <a:t>‹#›</a:t>
            </a:fld>
            <a:endParaRPr lang="en-IN"/>
          </a:p>
        </p:txBody>
      </p:sp>
    </p:spTree>
    <p:extLst>
      <p:ext uri="{BB962C8B-B14F-4D97-AF65-F5344CB8AC3E}">
        <p14:creationId xmlns:p14="http://schemas.microsoft.com/office/powerpoint/2010/main" val="358571638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ED505C93-6493-4929-A27F-42D404384275}"/>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461CCF2C-E053-477A-91A3-9C5926D5FD34}"/>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289F7FED-7805-4704-964F-7537205D6303}"/>
              </a:ext>
            </a:extLst>
          </p:cNvPr>
          <p:cNvSpPr>
            <a:spLocks noGrp="1"/>
          </p:cNvSpPr>
          <p:nvPr>
            <p:ph type="dt" sz="half" idx="10"/>
          </p:nvPr>
        </p:nvSpPr>
        <p:spPr/>
        <p:txBody>
          <a:bodyPr/>
          <a:lstStyle/>
          <a:p>
            <a:fld id="{BF552ECE-4ABE-49D6-A165-87F056A098A5}" type="datetimeFigureOut">
              <a:rPr lang="en-IN" smtClean="0"/>
              <a:t>18-12-2021</a:t>
            </a:fld>
            <a:endParaRPr lang="en-IN"/>
          </a:p>
        </p:txBody>
      </p:sp>
      <p:sp>
        <p:nvSpPr>
          <p:cNvPr id="5" name="Footer Placeholder 4">
            <a:extLst>
              <a:ext uri="{FF2B5EF4-FFF2-40B4-BE49-F238E27FC236}">
                <a16:creationId xmlns:a16="http://schemas.microsoft.com/office/drawing/2014/main" id="{F5BA8696-0C5B-44A5-848F-BC0DA6C26C98}"/>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17454BBE-01A1-4EB6-89D8-E2ADCB5F3D5F}"/>
              </a:ext>
            </a:extLst>
          </p:cNvPr>
          <p:cNvSpPr>
            <a:spLocks noGrp="1"/>
          </p:cNvSpPr>
          <p:nvPr>
            <p:ph type="sldNum" sz="quarter" idx="12"/>
          </p:nvPr>
        </p:nvSpPr>
        <p:spPr/>
        <p:txBody>
          <a:bodyPr/>
          <a:lstStyle/>
          <a:p>
            <a:fld id="{C21FFE7F-40EF-4DBB-B02A-5EEF5E2F2F35}" type="slidenum">
              <a:rPr lang="en-IN" smtClean="0"/>
              <a:t>‹#›</a:t>
            </a:fld>
            <a:endParaRPr lang="en-IN"/>
          </a:p>
        </p:txBody>
      </p:sp>
    </p:spTree>
    <p:extLst>
      <p:ext uri="{BB962C8B-B14F-4D97-AF65-F5344CB8AC3E}">
        <p14:creationId xmlns:p14="http://schemas.microsoft.com/office/powerpoint/2010/main" val="22126004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0AC951-A450-48AC-89E5-FCFA8E1342ED}"/>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9626BAA7-5B4C-416B-914B-A754227E2BBC}"/>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56963AB6-E6E2-40FE-B779-1D433452BF86}"/>
              </a:ext>
            </a:extLst>
          </p:cNvPr>
          <p:cNvSpPr>
            <a:spLocks noGrp="1"/>
          </p:cNvSpPr>
          <p:nvPr>
            <p:ph type="dt" sz="half" idx="10"/>
          </p:nvPr>
        </p:nvSpPr>
        <p:spPr/>
        <p:txBody>
          <a:bodyPr/>
          <a:lstStyle/>
          <a:p>
            <a:fld id="{BF552ECE-4ABE-49D6-A165-87F056A098A5}" type="datetimeFigureOut">
              <a:rPr lang="en-IN" smtClean="0"/>
              <a:t>18-12-2021</a:t>
            </a:fld>
            <a:endParaRPr lang="en-IN"/>
          </a:p>
        </p:txBody>
      </p:sp>
      <p:sp>
        <p:nvSpPr>
          <p:cNvPr id="5" name="Footer Placeholder 4">
            <a:extLst>
              <a:ext uri="{FF2B5EF4-FFF2-40B4-BE49-F238E27FC236}">
                <a16:creationId xmlns:a16="http://schemas.microsoft.com/office/drawing/2014/main" id="{E4AFA61D-4CB2-494C-9244-E7D455799B50}"/>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E65000FF-FBC9-4156-B835-41566C733CE5}"/>
              </a:ext>
            </a:extLst>
          </p:cNvPr>
          <p:cNvSpPr>
            <a:spLocks noGrp="1"/>
          </p:cNvSpPr>
          <p:nvPr>
            <p:ph type="sldNum" sz="quarter" idx="12"/>
          </p:nvPr>
        </p:nvSpPr>
        <p:spPr/>
        <p:txBody>
          <a:bodyPr/>
          <a:lstStyle/>
          <a:p>
            <a:fld id="{C21FFE7F-40EF-4DBB-B02A-5EEF5E2F2F35}" type="slidenum">
              <a:rPr lang="en-IN" smtClean="0"/>
              <a:t>‹#›</a:t>
            </a:fld>
            <a:endParaRPr lang="en-IN"/>
          </a:p>
        </p:txBody>
      </p:sp>
    </p:spTree>
    <p:extLst>
      <p:ext uri="{BB962C8B-B14F-4D97-AF65-F5344CB8AC3E}">
        <p14:creationId xmlns:p14="http://schemas.microsoft.com/office/powerpoint/2010/main" val="22111849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96A9AF-6DC5-4652-ADF5-E94B2F17F1D2}"/>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IN"/>
          </a:p>
        </p:txBody>
      </p:sp>
      <p:sp>
        <p:nvSpPr>
          <p:cNvPr id="3" name="Text Placeholder 2">
            <a:extLst>
              <a:ext uri="{FF2B5EF4-FFF2-40B4-BE49-F238E27FC236}">
                <a16:creationId xmlns:a16="http://schemas.microsoft.com/office/drawing/2014/main" id="{D46E0984-AE08-4758-9B78-5E6FCF619CA9}"/>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959C10AC-9812-4315-91F0-139E02812411}"/>
              </a:ext>
            </a:extLst>
          </p:cNvPr>
          <p:cNvSpPr>
            <a:spLocks noGrp="1"/>
          </p:cNvSpPr>
          <p:nvPr>
            <p:ph type="dt" sz="half" idx="10"/>
          </p:nvPr>
        </p:nvSpPr>
        <p:spPr/>
        <p:txBody>
          <a:bodyPr/>
          <a:lstStyle/>
          <a:p>
            <a:fld id="{BF552ECE-4ABE-49D6-A165-87F056A098A5}" type="datetimeFigureOut">
              <a:rPr lang="en-IN" smtClean="0"/>
              <a:t>18-12-2021</a:t>
            </a:fld>
            <a:endParaRPr lang="en-IN"/>
          </a:p>
        </p:txBody>
      </p:sp>
      <p:sp>
        <p:nvSpPr>
          <p:cNvPr id="5" name="Footer Placeholder 4">
            <a:extLst>
              <a:ext uri="{FF2B5EF4-FFF2-40B4-BE49-F238E27FC236}">
                <a16:creationId xmlns:a16="http://schemas.microsoft.com/office/drawing/2014/main" id="{43E55BAE-10CE-401F-9B9D-0AEF56E17DB4}"/>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37BFF92B-DF22-4DB7-8D33-C152F93DF126}"/>
              </a:ext>
            </a:extLst>
          </p:cNvPr>
          <p:cNvSpPr>
            <a:spLocks noGrp="1"/>
          </p:cNvSpPr>
          <p:nvPr>
            <p:ph type="sldNum" sz="quarter" idx="12"/>
          </p:nvPr>
        </p:nvSpPr>
        <p:spPr/>
        <p:txBody>
          <a:bodyPr/>
          <a:lstStyle/>
          <a:p>
            <a:fld id="{C21FFE7F-40EF-4DBB-B02A-5EEF5E2F2F35}" type="slidenum">
              <a:rPr lang="en-IN" smtClean="0"/>
              <a:t>‹#›</a:t>
            </a:fld>
            <a:endParaRPr lang="en-IN"/>
          </a:p>
        </p:txBody>
      </p:sp>
    </p:spTree>
    <p:extLst>
      <p:ext uri="{BB962C8B-B14F-4D97-AF65-F5344CB8AC3E}">
        <p14:creationId xmlns:p14="http://schemas.microsoft.com/office/powerpoint/2010/main" val="341907156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4AE451-9D35-46BE-B3EC-0039F01607C6}"/>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2E75AD8E-4450-46F8-A458-48204F40AABD}"/>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Content Placeholder 3">
            <a:extLst>
              <a:ext uri="{FF2B5EF4-FFF2-40B4-BE49-F238E27FC236}">
                <a16:creationId xmlns:a16="http://schemas.microsoft.com/office/drawing/2014/main" id="{9D901409-165C-4A91-AB13-459204AC16C9}"/>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Date Placeholder 4">
            <a:extLst>
              <a:ext uri="{FF2B5EF4-FFF2-40B4-BE49-F238E27FC236}">
                <a16:creationId xmlns:a16="http://schemas.microsoft.com/office/drawing/2014/main" id="{A7CE72F5-4A55-4138-BFE1-3A3CDC27E0F0}"/>
              </a:ext>
            </a:extLst>
          </p:cNvPr>
          <p:cNvSpPr>
            <a:spLocks noGrp="1"/>
          </p:cNvSpPr>
          <p:nvPr>
            <p:ph type="dt" sz="half" idx="10"/>
          </p:nvPr>
        </p:nvSpPr>
        <p:spPr/>
        <p:txBody>
          <a:bodyPr/>
          <a:lstStyle/>
          <a:p>
            <a:fld id="{BF552ECE-4ABE-49D6-A165-87F056A098A5}" type="datetimeFigureOut">
              <a:rPr lang="en-IN" smtClean="0"/>
              <a:t>18-12-2021</a:t>
            </a:fld>
            <a:endParaRPr lang="en-IN"/>
          </a:p>
        </p:txBody>
      </p:sp>
      <p:sp>
        <p:nvSpPr>
          <p:cNvPr id="6" name="Footer Placeholder 5">
            <a:extLst>
              <a:ext uri="{FF2B5EF4-FFF2-40B4-BE49-F238E27FC236}">
                <a16:creationId xmlns:a16="http://schemas.microsoft.com/office/drawing/2014/main" id="{CCE9D5FC-200A-475B-9808-D5A4A874EAEE}"/>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A72AB580-9F7D-41D8-B343-EE4D6E4EACDB}"/>
              </a:ext>
            </a:extLst>
          </p:cNvPr>
          <p:cNvSpPr>
            <a:spLocks noGrp="1"/>
          </p:cNvSpPr>
          <p:nvPr>
            <p:ph type="sldNum" sz="quarter" idx="12"/>
          </p:nvPr>
        </p:nvSpPr>
        <p:spPr/>
        <p:txBody>
          <a:bodyPr/>
          <a:lstStyle/>
          <a:p>
            <a:fld id="{C21FFE7F-40EF-4DBB-B02A-5EEF5E2F2F35}" type="slidenum">
              <a:rPr lang="en-IN" smtClean="0"/>
              <a:t>‹#›</a:t>
            </a:fld>
            <a:endParaRPr lang="en-IN"/>
          </a:p>
        </p:txBody>
      </p:sp>
    </p:spTree>
    <p:extLst>
      <p:ext uri="{BB962C8B-B14F-4D97-AF65-F5344CB8AC3E}">
        <p14:creationId xmlns:p14="http://schemas.microsoft.com/office/powerpoint/2010/main" val="23215245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A97643-DCDD-4F4B-912E-923A3AF0A5B7}"/>
              </a:ext>
            </a:extLst>
          </p:cNvPr>
          <p:cNvSpPr>
            <a:spLocks noGrp="1"/>
          </p:cNvSpPr>
          <p:nvPr>
            <p:ph type="title"/>
          </p:nvPr>
        </p:nvSpPr>
        <p:spPr>
          <a:xfrm>
            <a:off x="839788" y="365125"/>
            <a:ext cx="10515600" cy="1325563"/>
          </a:xfrm>
        </p:spPr>
        <p:txBody>
          <a:bodyPr/>
          <a:lstStyle/>
          <a:p>
            <a:r>
              <a:rPr lang="en-US"/>
              <a:t>Click to edit Master title style</a:t>
            </a:r>
            <a:endParaRPr lang="en-IN"/>
          </a:p>
        </p:txBody>
      </p:sp>
      <p:sp>
        <p:nvSpPr>
          <p:cNvPr id="3" name="Text Placeholder 2">
            <a:extLst>
              <a:ext uri="{FF2B5EF4-FFF2-40B4-BE49-F238E27FC236}">
                <a16:creationId xmlns:a16="http://schemas.microsoft.com/office/drawing/2014/main" id="{8325468F-6FD9-4DBB-872A-E70C6808F48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AADEA23-3AA0-497F-A105-455AF6610AC6}"/>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Text Placeholder 4">
            <a:extLst>
              <a:ext uri="{FF2B5EF4-FFF2-40B4-BE49-F238E27FC236}">
                <a16:creationId xmlns:a16="http://schemas.microsoft.com/office/drawing/2014/main" id="{03A4D6D3-D32A-41BB-9B37-4C7A3529BA8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C285DEF9-F2B0-4831-A425-FFBF16D4E9F8}"/>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7" name="Date Placeholder 6">
            <a:extLst>
              <a:ext uri="{FF2B5EF4-FFF2-40B4-BE49-F238E27FC236}">
                <a16:creationId xmlns:a16="http://schemas.microsoft.com/office/drawing/2014/main" id="{089D8358-106F-4142-811D-8C05DB534A7F}"/>
              </a:ext>
            </a:extLst>
          </p:cNvPr>
          <p:cNvSpPr>
            <a:spLocks noGrp="1"/>
          </p:cNvSpPr>
          <p:nvPr>
            <p:ph type="dt" sz="half" idx="10"/>
          </p:nvPr>
        </p:nvSpPr>
        <p:spPr/>
        <p:txBody>
          <a:bodyPr/>
          <a:lstStyle/>
          <a:p>
            <a:fld id="{BF552ECE-4ABE-49D6-A165-87F056A098A5}" type="datetimeFigureOut">
              <a:rPr lang="en-IN" smtClean="0"/>
              <a:t>18-12-2021</a:t>
            </a:fld>
            <a:endParaRPr lang="en-IN"/>
          </a:p>
        </p:txBody>
      </p:sp>
      <p:sp>
        <p:nvSpPr>
          <p:cNvPr id="8" name="Footer Placeholder 7">
            <a:extLst>
              <a:ext uri="{FF2B5EF4-FFF2-40B4-BE49-F238E27FC236}">
                <a16:creationId xmlns:a16="http://schemas.microsoft.com/office/drawing/2014/main" id="{91DBB87F-4B47-4E10-BB50-E0398F04399B}"/>
              </a:ext>
            </a:extLst>
          </p:cNvPr>
          <p:cNvSpPr>
            <a:spLocks noGrp="1"/>
          </p:cNvSpPr>
          <p:nvPr>
            <p:ph type="ftr" sz="quarter" idx="11"/>
          </p:nvPr>
        </p:nvSpPr>
        <p:spPr/>
        <p:txBody>
          <a:bodyPr/>
          <a:lstStyle/>
          <a:p>
            <a:endParaRPr lang="en-IN"/>
          </a:p>
        </p:txBody>
      </p:sp>
      <p:sp>
        <p:nvSpPr>
          <p:cNvPr id="9" name="Slide Number Placeholder 8">
            <a:extLst>
              <a:ext uri="{FF2B5EF4-FFF2-40B4-BE49-F238E27FC236}">
                <a16:creationId xmlns:a16="http://schemas.microsoft.com/office/drawing/2014/main" id="{C7A0ADE8-B9F9-4C8F-9449-EE6C0F176A6C}"/>
              </a:ext>
            </a:extLst>
          </p:cNvPr>
          <p:cNvSpPr>
            <a:spLocks noGrp="1"/>
          </p:cNvSpPr>
          <p:nvPr>
            <p:ph type="sldNum" sz="quarter" idx="12"/>
          </p:nvPr>
        </p:nvSpPr>
        <p:spPr/>
        <p:txBody>
          <a:bodyPr/>
          <a:lstStyle/>
          <a:p>
            <a:fld id="{C21FFE7F-40EF-4DBB-B02A-5EEF5E2F2F35}" type="slidenum">
              <a:rPr lang="en-IN" smtClean="0"/>
              <a:t>‹#›</a:t>
            </a:fld>
            <a:endParaRPr lang="en-IN"/>
          </a:p>
        </p:txBody>
      </p:sp>
    </p:spTree>
    <p:extLst>
      <p:ext uri="{BB962C8B-B14F-4D97-AF65-F5344CB8AC3E}">
        <p14:creationId xmlns:p14="http://schemas.microsoft.com/office/powerpoint/2010/main" val="38913518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3323F7-F539-4DCA-BF38-0F84B533D893}"/>
              </a:ext>
            </a:extLst>
          </p:cNvPr>
          <p:cNvSpPr>
            <a:spLocks noGrp="1"/>
          </p:cNvSpPr>
          <p:nvPr>
            <p:ph type="title"/>
          </p:nvPr>
        </p:nvSpPr>
        <p:spPr/>
        <p:txBody>
          <a:bodyPr/>
          <a:lstStyle/>
          <a:p>
            <a:r>
              <a:rPr lang="en-US"/>
              <a:t>Click to edit Master title style</a:t>
            </a:r>
            <a:endParaRPr lang="en-IN"/>
          </a:p>
        </p:txBody>
      </p:sp>
      <p:sp>
        <p:nvSpPr>
          <p:cNvPr id="3" name="Date Placeholder 2">
            <a:extLst>
              <a:ext uri="{FF2B5EF4-FFF2-40B4-BE49-F238E27FC236}">
                <a16:creationId xmlns:a16="http://schemas.microsoft.com/office/drawing/2014/main" id="{792EE620-0708-42FF-8841-6B72A9D0C6BC}"/>
              </a:ext>
            </a:extLst>
          </p:cNvPr>
          <p:cNvSpPr>
            <a:spLocks noGrp="1"/>
          </p:cNvSpPr>
          <p:nvPr>
            <p:ph type="dt" sz="half" idx="10"/>
          </p:nvPr>
        </p:nvSpPr>
        <p:spPr/>
        <p:txBody>
          <a:bodyPr/>
          <a:lstStyle/>
          <a:p>
            <a:fld id="{BF552ECE-4ABE-49D6-A165-87F056A098A5}" type="datetimeFigureOut">
              <a:rPr lang="en-IN" smtClean="0"/>
              <a:t>18-12-2021</a:t>
            </a:fld>
            <a:endParaRPr lang="en-IN"/>
          </a:p>
        </p:txBody>
      </p:sp>
      <p:sp>
        <p:nvSpPr>
          <p:cNvPr id="4" name="Footer Placeholder 3">
            <a:extLst>
              <a:ext uri="{FF2B5EF4-FFF2-40B4-BE49-F238E27FC236}">
                <a16:creationId xmlns:a16="http://schemas.microsoft.com/office/drawing/2014/main" id="{13B7AE5E-41BA-441C-A186-05F2E0ECC39B}"/>
              </a:ext>
            </a:extLst>
          </p:cNvPr>
          <p:cNvSpPr>
            <a:spLocks noGrp="1"/>
          </p:cNvSpPr>
          <p:nvPr>
            <p:ph type="ftr" sz="quarter" idx="11"/>
          </p:nvPr>
        </p:nvSpPr>
        <p:spPr/>
        <p:txBody>
          <a:bodyPr/>
          <a:lstStyle/>
          <a:p>
            <a:endParaRPr lang="en-IN"/>
          </a:p>
        </p:txBody>
      </p:sp>
      <p:sp>
        <p:nvSpPr>
          <p:cNvPr id="5" name="Slide Number Placeholder 4">
            <a:extLst>
              <a:ext uri="{FF2B5EF4-FFF2-40B4-BE49-F238E27FC236}">
                <a16:creationId xmlns:a16="http://schemas.microsoft.com/office/drawing/2014/main" id="{5802F5C7-CCD5-4A5E-8E32-2152DA1BA96B}"/>
              </a:ext>
            </a:extLst>
          </p:cNvPr>
          <p:cNvSpPr>
            <a:spLocks noGrp="1"/>
          </p:cNvSpPr>
          <p:nvPr>
            <p:ph type="sldNum" sz="quarter" idx="12"/>
          </p:nvPr>
        </p:nvSpPr>
        <p:spPr/>
        <p:txBody>
          <a:bodyPr/>
          <a:lstStyle/>
          <a:p>
            <a:fld id="{C21FFE7F-40EF-4DBB-B02A-5EEF5E2F2F35}" type="slidenum">
              <a:rPr lang="en-IN" smtClean="0"/>
              <a:t>‹#›</a:t>
            </a:fld>
            <a:endParaRPr lang="en-IN"/>
          </a:p>
        </p:txBody>
      </p:sp>
    </p:spTree>
    <p:extLst>
      <p:ext uri="{BB962C8B-B14F-4D97-AF65-F5344CB8AC3E}">
        <p14:creationId xmlns:p14="http://schemas.microsoft.com/office/powerpoint/2010/main" val="11116127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F48AF11-178C-4C09-A456-B69639C324EC}"/>
              </a:ext>
            </a:extLst>
          </p:cNvPr>
          <p:cNvSpPr>
            <a:spLocks noGrp="1"/>
          </p:cNvSpPr>
          <p:nvPr>
            <p:ph type="dt" sz="half" idx="10"/>
          </p:nvPr>
        </p:nvSpPr>
        <p:spPr/>
        <p:txBody>
          <a:bodyPr/>
          <a:lstStyle/>
          <a:p>
            <a:fld id="{BF552ECE-4ABE-49D6-A165-87F056A098A5}" type="datetimeFigureOut">
              <a:rPr lang="en-IN" smtClean="0"/>
              <a:t>18-12-2021</a:t>
            </a:fld>
            <a:endParaRPr lang="en-IN"/>
          </a:p>
        </p:txBody>
      </p:sp>
      <p:sp>
        <p:nvSpPr>
          <p:cNvPr id="3" name="Footer Placeholder 2">
            <a:extLst>
              <a:ext uri="{FF2B5EF4-FFF2-40B4-BE49-F238E27FC236}">
                <a16:creationId xmlns:a16="http://schemas.microsoft.com/office/drawing/2014/main" id="{D3B179C6-48D9-4F12-B13D-CE5EA266FDB1}"/>
              </a:ext>
            </a:extLst>
          </p:cNvPr>
          <p:cNvSpPr>
            <a:spLocks noGrp="1"/>
          </p:cNvSpPr>
          <p:nvPr>
            <p:ph type="ftr" sz="quarter" idx="11"/>
          </p:nvPr>
        </p:nvSpPr>
        <p:spPr/>
        <p:txBody>
          <a:bodyPr/>
          <a:lstStyle/>
          <a:p>
            <a:endParaRPr lang="en-IN"/>
          </a:p>
        </p:txBody>
      </p:sp>
      <p:sp>
        <p:nvSpPr>
          <p:cNvPr id="4" name="Slide Number Placeholder 3">
            <a:extLst>
              <a:ext uri="{FF2B5EF4-FFF2-40B4-BE49-F238E27FC236}">
                <a16:creationId xmlns:a16="http://schemas.microsoft.com/office/drawing/2014/main" id="{9ADB801B-E23A-4169-AB0E-6D8FABD8F464}"/>
              </a:ext>
            </a:extLst>
          </p:cNvPr>
          <p:cNvSpPr>
            <a:spLocks noGrp="1"/>
          </p:cNvSpPr>
          <p:nvPr>
            <p:ph type="sldNum" sz="quarter" idx="12"/>
          </p:nvPr>
        </p:nvSpPr>
        <p:spPr/>
        <p:txBody>
          <a:bodyPr/>
          <a:lstStyle/>
          <a:p>
            <a:fld id="{C21FFE7F-40EF-4DBB-B02A-5EEF5E2F2F35}" type="slidenum">
              <a:rPr lang="en-IN" smtClean="0"/>
              <a:t>‹#›</a:t>
            </a:fld>
            <a:endParaRPr lang="en-IN"/>
          </a:p>
        </p:txBody>
      </p:sp>
    </p:spTree>
    <p:extLst>
      <p:ext uri="{BB962C8B-B14F-4D97-AF65-F5344CB8AC3E}">
        <p14:creationId xmlns:p14="http://schemas.microsoft.com/office/powerpoint/2010/main" val="425887413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C1C9DF-F174-4324-8884-5C4FCD60385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Content Placeholder 2">
            <a:extLst>
              <a:ext uri="{FF2B5EF4-FFF2-40B4-BE49-F238E27FC236}">
                <a16:creationId xmlns:a16="http://schemas.microsoft.com/office/drawing/2014/main" id="{0E53226C-EE80-49B0-BFE2-54BA6CD1D75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Text Placeholder 3">
            <a:extLst>
              <a:ext uri="{FF2B5EF4-FFF2-40B4-BE49-F238E27FC236}">
                <a16:creationId xmlns:a16="http://schemas.microsoft.com/office/drawing/2014/main" id="{ACB7363E-28A8-424F-B157-01A594BDA16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6023522-63FE-4663-A7FF-ADAE4C87E3AB}"/>
              </a:ext>
            </a:extLst>
          </p:cNvPr>
          <p:cNvSpPr>
            <a:spLocks noGrp="1"/>
          </p:cNvSpPr>
          <p:nvPr>
            <p:ph type="dt" sz="half" idx="10"/>
          </p:nvPr>
        </p:nvSpPr>
        <p:spPr/>
        <p:txBody>
          <a:bodyPr/>
          <a:lstStyle/>
          <a:p>
            <a:fld id="{BF552ECE-4ABE-49D6-A165-87F056A098A5}" type="datetimeFigureOut">
              <a:rPr lang="en-IN" smtClean="0"/>
              <a:t>18-12-2021</a:t>
            </a:fld>
            <a:endParaRPr lang="en-IN"/>
          </a:p>
        </p:txBody>
      </p:sp>
      <p:sp>
        <p:nvSpPr>
          <p:cNvPr id="6" name="Footer Placeholder 5">
            <a:extLst>
              <a:ext uri="{FF2B5EF4-FFF2-40B4-BE49-F238E27FC236}">
                <a16:creationId xmlns:a16="http://schemas.microsoft.com/office/drawing/2014/main" id="{3B275933-8463-43D0-BC18-ACFCE7C2549B}"/>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E16B0607-A694-4ED0-B94A-F9CF6822EBC0}"/>
              </a:ext>
            </a:extLst>
          </p:cNvPr>
          <p:cNvSpPr>
            <a:spLocks noGrp="1"/>
          </p:cNvSpPr>
          <p:nvPr>
            <p:ph type="sldNum" sz="quarter" idx="12"/>
          </p:nvPr>
        </p:nvSpPr>
        <p:spPr/>
        <p:txBody>
          <a:bodyPr/>
          <a:lstStyle/>
          <a:p>
            <a:fld id="{C21FFE7F-40EF-4DBB-B02A-5EEF5E2F2F35}" type="slidenum">
              <a:rPr lang="en-IN" smtClean="0"/>
              <a:t>‹#›</a:t>
            </a:fld>
            <a:endParaRPr lang="en-IN"/>
          </a:p>
        </p:txBody>
      </p:sp>
    </p:spTree>
    <p:extLst>
      <p:ext uri="{BB962C8B-B14F-4D97-AF65-F5344CB8AC3E}">
        <p14:creationId xmlns:p14="http://schemas.microsoft.com/office/powerpoint/2010/main" val="115507581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49DDC2-F7EA-441E-9252-F28E37367C8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Picture Placeholder 2">
            <a:extLst>
              <a:ext uri="{FF2B5EF4-FFF2-40B4-BE49-F238E27FC236}">
                <a16:creationId xmlns:a16="http://schemas.microsoft.com/office/drawing/2014/main" id="{D7E5CD59-6A96-4A65-AD16-794C6701288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a:extLst>
              <a:ext uri="{FF2B5EF4-FFF2-40B4-BE49-F238E27FC236}">
                <a16:creationId xmlns:a16="http://schemas.microsoft.com/office/drawing/2014/main" id="{FAF4FF50-CC69-4164-BD44-5C524826141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EFF30EB-B461-445E-8247-AF7A324F2736}"/>
              </a:ext>
            </a:extLst>
          </p:cNvPr>
          <p:cNvSpPr>
            <a:spLocks noGrp="1"/>
          </p:cNvSpPr>
          <p:nvPr>
            <p:ph type="dt" sz="half" idx="10"/>
          </p:nvPr>
        </p:nvSpPr>
        <p:spPr/>
        <p:txBody>
          <a:bodyPr/>
          <a:lstStyle/>
          <a:p>
            <a:fld id="{BF552ECE-4ABE-49D6-A165-87F056A098A5}" type="datetimeFigureOut">
              <a:rPr lang="en-IN" smtClean="0"/>
              <a:t>18-12-2021</a:t>
            </a:fld>
            <a:endParaRPr lang="en-IN"/>
          </a:p>
        </p:txBody>
      </p:sp>
      <p:sp>
        <p:nvSpPr>
          <p:cNvPr id="6" name="Footer Placeholder 5">
            <a:extLst>
              <a:ext uri="{FF2B5EF4-FFF2-40B4-BE49-F238E27FC236}">
                <a16:creationId xmlns:a16="http://schemas.microsoft.com/office/drawing/2014/main" id="{6C3470BF-F4EB-4935-99C0-5BAEC31CC982}"/>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67B560FB-E9DC-49D6-8F35-298724DFC623}"/>
              </a:ext>
            </a:extLst>
          </p:cNvPr>
          <p:cNvSpPr>
            <a:spLocks noGrp="1"/>
          </p:cNvSpPr>
          <p:nvPr>
            <p:ph type="sldNum" sz="quarter" idx="12"/>
          </p:nvPr>
        </p:nvSpPr>
        <p:spPr/>
        <p:txBody>
          <a:bodyPr/>
          <a:lstStyle/>
          <a:p>
            <a:fld id="{C21FFE7F-40EF-4DBB-B02A-5EEF5E2F2F35}" type="slidenum">
              <a:rPr lang="en-IN" smtClean="0"/>
              <a:t>‹#›</a:t>
            </a:fld>
            <a:endParaRPr lang="en-IN"/>
          </a:p>
        </p:txBody>
      </p:sp>
    </p:spTree>
    <p:extLst>
      <p:ext uri="{BB962C8B-B14F-4D97-AF65-F5344CB8AC3E}">
        <p14:creationId xmlns:p14="http://schemas.microsoft.com/office/powerpoint/2010/main" val="131001834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41B757A-D696-44BB-BAED-A1051C7A12B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IN"/>
          </a:p>
        </p:txBody>
      </p:sp>
      <p:sp>
        <p:nvSpPr>
          <p:cNvPr id="3" name="Text Placeholder 2">
            <a:extLst>
              <a:ext uri="{FF2B5EF4-FFF2-40B4-BE49-F238E27FC236}">
                <a16:creationId xmlns:a16="http://schemas.microsoft.com/office/drawing/2014/main" id="{E38168DE-102F-4B9F-BE63-C024A7E0BED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DEEF4F6D-112D-425C-9C5C-24ACAFD8C9F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F552ECE-4ABE-49D6-A165-87F056A098A5}" type="datetimeFigureOut">
              <a:rPr lang="en-IN" smtClean="0"/>
              <a:t>18-12-2021</a:t>
            </a:fld>
            <a:endParaRPr lang="en-IN"/>
          </a:p>
        </p:txBody>
      </p:sp>
      <p:sp>
        <p:nvSpPr>
          <p:cNvPr id="5" name="Footer Placeholder 4">
            <a:extLst>
              <a:ext uri="{FF2B5EF4-FFF2-40B4-BE49-F238E27FC236}">
                <a16:creationId xmlns:a16="http://schemas.microsoft.com/office/drawing/2014/main" id="{2483CE82-333A-4D53-9DD9-DFDE0061461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N"/>
          </a:p>
        </p:txBody>
      </p:sp>
      <p:sp>
        <p:nvSpPr>
          <p:cNvPr id="6" name="Slide Number Placeholder 5">
            <a:extLst>
              <a:ext uri="{FF2B5EF4-FFF2-40B4-BE49-F238E27FC236}">
                <a16:creationId xmlns:a16="http://schemas.microsoft.com/office/drawing/2014/main" id="{C87702C1-DF0F-4164-80DB-3064F6EE2AC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21FFE7F-40EF-4DBB-B02A-5EEF5E2F2F35}" type="slidenum">
              <a:rPr lang="en-IN" smtClean="0"/>
              <a:t>‹#›</a:t>
            </a:fld>
            <a:endParaRPr lang="en-IN"/>
          </a:p>
        </p:txBody>
      </p:sp>
    </p:spTree>
    <p:extLst>
      <p:ext uri="{BB962C8B-B14F-4D97-AF65-F5344CB8AC3E}">
        <p14:creationId xmlns:p14="http://schemas.microsoft.com/office/powerpoint/2010/main" val="15445216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jp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s://www.youtube.com/watch?v=MPovpAXcmIU"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a:extLst>
              <a:ext uri="{FF2B5EF4-FFF2-40B4-BE49-F238E27FC236}">
                <a16:creationId xmlns:a16="http://schemas.microsoft.com/office/drawing/2014/main" id="{80BAADA1-5BC4-49C8-8587-AE53A5AFD7B5}"/>
              </a:ext>
            </a:extLst>
          </p:cNvPr>
          <p:cNvSpPr txBox="1"/>
          <p:nvPr/>
        </p:nvSpPr>
        <p:spPr>
          <a:xfrm>
            <a:off x="2560320" y="1372215"/>
            <a:ext cx="6291698" cy="2308324"/>
          </a:xfrm>
          <a:prstGeom prst="rect">
            <a:avLst/>
          </a:prstGeom>
          <a:noFill/>
        </p:spPr>
        <p:txBody>
          <a:bodyPr wrap="square">
            <a:spAutoFit/>
          </a:bodyPr>
          <a:lstStyle/>
          <a:p>
            <a:pPr algn="ctr"/>
            <a:r>
              <a:rPr lang="en-US" sz="2800" dirty="0">
                <a:solidFill>
                  <a:srgbClr val="FF0000"/>
                </a:solidFill>
              </a:rPr>
              <a:t>LIFE PROCESSES.</a:t>
            </a:r>
          </a:p>
          <a:p>
            <a:r>
              <a:rPr lang="en-US" sz="2000" dirty="0">
                <a:solidFill>
                  <a:srgbClr val="FF0000"/>
                </a:solidFill>
              </a:rPr>
              <a:t>                     </a:t>
            </a:r>
            <a:endParaRPr lang="en-US" sz="2400" dirty="0">
              <a:solidFill>
                <a:srgbClr val="FF0000"/>
              </a:solidFill>
            </a:endParaRPr>
          </a:p>
          <a:p>
            <a:r>
              <a:rPr lang="en-US" sz="2400" dirty="0">
                <a:solidFill>
                  <a:srgbClr val="FF0000"/>
                </a:solidFill>
              </a:rPr>
              <a:t>                         </a:t>
            </a:r>
            <a:r>
              <a:rPr lang="en-US" sz="2400" dirty="0"/>
              <a:t>SUBJECT:BIOLOGY </a:t>
            </a:r>
          </a:p>
          <a:p>
            <a:r>
              <a:rPr lang="en-US" sz="2400" dirty="0"/>
              <a:t>                              CHAPTER:6</a:t>
            </a:r>
          </a:p>
          <a:p>
            <a:pPr algn="ctr"/>
            <a:r>
              <a:rPr lang="en-US" sz="2400" dirty="0"/>
              <a:t>MECHANISM OF RESPIRATION.</a:t>
            </a:r>
          </a:p>
          <a:p>
            <a:r>
              <a:rPr lang="en-US" sz="2400" dirty="0"/>
              <a:t>                                 PERIOD-5</a:t>
            </a:r>
            <a:endParaRPr lang="en-US" sz="2400" dirty="0">
              <a:solidFill>
                <a:srgbClr val="FF0000"/>
              </a:solidFill>
            </a:endParaRPr>
          </a:p>
        </p:txBody>
      </p:sp>
      <p:pic>
        <p:nvPicPr>
          <p:cNvPr id="8" name="Picture 2" descr="https://lh6.googleusercontent.com/YnAKMN6Q_N49S3m2OrAAFzj82EoqJGvBx9mjxw0X0MSFyXvzp-LTzQJPk_2uQbwFzY9FsMlCgyLHQfP7IAJJ2ixgeg0WUCatowkdw-KIFt75BUaM5nm1BLo1B9FJ-OVv1G0avlTsV59-6wLuYQ">
            <a:extLst>
              <a:ext uri="{FF2B5EF4-FFF2-40B4-BE49-F238E27FC236}">
                <a16:creationId xmlns:a16="http://schemas.microsoft.com/office/drawing/2014/main" id="{7843A3BA-330B-4B2B-9863-38FAC6098965}"/>
              </a:ext>
            </a:extLst>
          </p:cNvPr>
          <p:cNvPicPr>
            <a:picLocks noChangeAspect="1" noChangeArrowheads="1"/>
          </p:cNvPicPr>
          <p:nvPr/>
        </p:nvPicPr>
        <p:blipFill>
          <a:blip r:embed="rId2"/>
          <a:srcRect/>
          <a:stretch>
            <a:fillRect/>
          </a:stretch>
        </p:blipFill>
        <p:spPr bwMode="auto">
          <a:xfrm>
            <a:off x="108857" y="4997302"/>
            <a:ext cx="11974285" cy="1860698"/>
          </a:xfrm>
          <a:prstGeom prst="rect">
            <a:avLst/>
          </a:prstGeom>
          <a:noFill/>
        </p:spPr>
      </p:pic>
      <p:pic>
        <p:nvPicPr>
          <p:cNvPr id="5" name="Picture 6" descr="https://lh6.googleusercontent.com/4sdW2sq7oAFLtRv-fygcfRsKi54VwU7fOTW7tCnOkUaYOYiBTv72q8jFPRgq4C9qXtwFyQFdvpl-87pSUvtiU7PFd-9jAQ8j5WZXHvDWdN7y78oRBYVFWsaTxfo3FqgcU4bP7FZGf_3IbIWK0g">
            <a:extLst>
              <a:ext uri="{FF2B5EF4-FFF2-40B4-BE49-F238E27FC236}">
                <a16:creationId xmlns:a16="http://schemas.microsoft.com/office/drawing/2014/main" id="{4AAC904A-CD0F-4EBE-84DD-8460130D814C}"/>
              </a:ext>
            </a:extLst>
          </p:cNvPr>
          <p:cNvPicPr>
            <a:picLocks noChangeAspect="1" noChangeArrowheads="1"/>
          </p:cNvPicPr>
          <p:nvPr/>
        </p:nvPicPr>
        <p:blipFill>
          <a:blip r:embed="rId3" cstate="print"/>
          <a:srcRect/>
          <a:stretch>
            <a:fillRect/>
          </a:stretch>
        </p:blipFill>
        <p:spPr bwMode="auto">
          <a:xfrm>
            <a:off x="10635342" y="335280"/>
            <a:ext cx="1447800" cy="808797"/>
          </a:xfrm>
          <a:prstGeom prst="rect">
            <a:avLst/>
          </a:prstGeom>
          <a:noFill/>
          <a:ln w="9525">
            <a:noFill/>
            <a:miter lim="800000"/>
            <a:headEnd/>
            <a:tailEnd/>
          </a:ln>
        </p:spPr>
      </p:pic>
    </p:spTree>
    <p:extLst>
      <p:ext uri="{BB962C8B-B14F-4D97-AF65-F5344CB8AC3E}">
        <p14:creationId xmlns:p14="http://schemas.microsoft.com/office/powerpoint/2010/main" val="134909619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2FFC5FF-EDAC-4A80-9FA9-593916F90826}"/>
              </a:ext>
            </a:extLst>
          </p:cNvPr>
          <p:cNvSpPr>
            <a:spLocks noGrp="1"/>
          </p:cNvSpPr>
          <p:nvPr>
            <p:ph idx="1"/>
          </p:nvPr>
        </p:nvSpPr>
        <p:spPr/>
        <p:txBody>
          <a:bodyPr/>
          <a:lstStyle/>
          <a:p>
            <a:pPr marL="0" indent="0">
              <a:buNone/>
            </a:pPr>
            <a:r>
              <a:rPr lang="en-US" dirty="0"/>
              <a:t>                                           </a:t>
            </a:r>
          </a:p>
          <a:p>
            <a:pPr marL="0" indent="0">
              <a:buNone/>
            </a:pPr>
            <a:endParaRPr lang="en-US" dirty="0"/>
          </a:p>
          <a:p>
            <a:pPr marL="0" indent="0">
              <a:buNone/>
            </a:pPr>
            <a:endParaRPr lang="en-US" dirty="0"/>
          </a:p>
          <a:p>
            <a:pPr>
              <a:buFont typeface="Arial" charset="0"/>
              <a:buNone/>
            </a:pPr>
            <a:r>
              <a:rPr lang="en-US" dirty="0"/>
              <a:t>                                                  </a:t>
            </a:r>
            <a:r>
              <a:rPr lang="en-US" sz="3600" b="1" dirty="0"/>
              <a:t>THANKING YOU</a:t>
            </a:r>
            <a:endParaRPr lang="en-US" sz="3600" dirty="0"/>
          </a:p>
          <a:p>
            <a:pPr>
              <a:buFont typeface="Arial" charset="0"/>
              <a:buNone/>
            </a:pPr>
            <a:r>
              <a:rPr lang="en-US" sz="3600" b="1" dirty="0">
                <a:solidFill>
                  <a:srgbClr val="FF0000"/>
                </a:solidFill>
              </a:rPr>
              <a:t>                             ODM EDUCATIONAL GROUP</a:t>
            </a:r>
            <a:endParaRPr lang="en-IN" sz="3600" dirty="0">
              <a:solidFill>
                <a:srgbClr val="FF0000"/>
              </a:solidFill>
            </a:endParaRPr>
          </a:p>
        </p:txBody>
      </p:sp>
      <p:pic>
        <p:nvPicPr>
          <p:cNvPr id="5" name="Picture 6" descr="https://lh6.googleusercontent.com/4sdW2sq7oAFLtRv-fygcfRsKi54VwU7fOTW7tCnOkUaYOYiBTv72q8jFPRgq4C9qXtwFyQFdvpl-87pSUvtiU7PFd-9jAQ8j5WZXHvDWdN7y78oRBYVFWsaTxfo3FqgcU4bP7FZGf_3IbIWK0g">
            <a:extLst>
              <a:ext uri="{FF2B5EF4-FFF2-40B4-BE49-F238E27FC236}">
                <a16:creationId xmlns:a16="http://schemas.microsoft.com/office/drawing/2014/main" id="{505B7A4B-8C74-4F7A-AB36-BD8F38EB4EE3}"/>
              </a:ext>
            </a:extLst>
          </p:cNvPr>
          <p:cNvPicPr>
            <a:picLocks noChangeAspect="1" noChangeArrowheads="1"/>
          </p:cNvPicPr>
          <p:nvPr/>
        </p:nvPicPr>
        <p:blipFill>
          <a:blip r:embed="rId2" cstate="print"/>
          <a:srcRect/>
          <a:stretch>
            <a:fillRect/>
          </a:stretch>
        </p:blipFill>
        <p:spPr bwMode="auto">
          <a:xfrm>
            <a:off x="10635342" y="335280"/>
            <a:ext cx="1447800" cy="808797"/>
          </a:xfrm>
          <a:prstGeom prst="rect">
            <a:avLst/>
          </a:prstGeom>
          <a:noFill/>
          <a:ln w="9525">
            <a:noFill/>
            <a:miter lim="800000"/>
            <a:headEnd/>
            <a:tailEnd/>
          </a:ln>
        </p:spPr>
      </p:pic>
    </p:spTree>
    <p:extLst>
      <p:ext uri="{BB962C8B-B14F-4D97-AF65-F5344CB8AC3E}">
        <p14:creationId xmlns:p14="http://schemas.microsoft.com/office/powerpoint/2010/main" val="136508841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1831340" y="322136"/>
            <a:ext cx="8124190" cy="2610971"/>
          </a:xfrm>
          <a:prstGeom prst="rect">
            <a:avLst/>
          </a:prstGeom>
        </p:spPr>
        <p:txBody>
          <a:bodyPr vert="horz" wrap="square" lIns="0" tIns="86360" rIns="0" bIns="0" rtlCol="0">
            <a:spAutoFit/>
          </a:bodyPr>
          <a:lstStyle/>
          <a:p>
            <a:pPr marR="159385" algn="ctr">
              <a:spcBef>
                <a:spcPts val="680"/>
              </a:spcBef>
              <a:tabLst>
                <a:tab pos="1414780" algn="l"/>
              </a:tabLst>
            </a:pPr>
            <a:r>
              <a:rPr sz="2400" spc="-5" dirty="0">
                <a:solidFill>
                  <a:srgbClr val="FF0000"/>
                </a:solidFill>
                <a:latin typeface="Calibri"/>
                <a:cs typeface="Calibri"/>
              </a:rPr>
              <a:t>LEARNING	</a:t>
            </a:r>
            <a:r>
              <a:rPr sz="2400" spc="-10" dirty="0">
                <a:solidFill>
                  <a:srgbClr val="FF0000"/>
                </a:solidFill>
                <a:latin typeface="Calibri"/>
                <a:cs typeface="Calibri"/>
              </a:rPr>
              <a:t>OBJECTIVE</a:t>
            </a:r>
            <a:endParaRPr sz="2400" dirty="0">
              <a:latin typeface="Calibri"/>
              <a:cs typeface="Calibri"/>
            </a:endParaRPr>
          </a:p>
          <a:p>
            <a:pPr marL="356870" indent="-344805">
              <a:spcBef>
                <a:spcPts val="580"/>
              </a:spcBef>
              <a:buFont typeface="Arial MT"/>
              <a:buChar char="•"/>
              <a:tabLst>
                <a:tab pos="356870" algn="l"/>
                <a:tab pos="357505" algn="l"/>
              </a:tabLst>
            </a:pPr>
            <a:r>
              <a:rPr sz="2400" dirty="0">
                <a:latin typeface="Calibri"/>
                <a:cs typeface="Calibri"/>
              </a:rPr>
              <a:t>Student</a:t>
            </a:r>
            <a:r>
              <a:rPr sz="2400" spc="-60" dirty="0">
                <a:latin typeface="Calibri"/>
                <a:cs typeface="Calibri"/>
              </a:rPr>
              <a:t> </a:t>
            </a:r>
            <a:r>
              <a:rPr sz="2400" spc="-5" dirty="0">
                <a:latin typeface="Calibri"/>
                <a:cs typeface="Calibri"/>
              </a:rPr>
              <a:t>will</a:t>
            </a:r>
            <a:r>
              <a:rPr sz="2400" spc="-20" dirty="0">
                <a:latin typeface="Calibri"/>
                <a:cs typeface="Calibri"/>
              </a:rPr>
              <a:t> </a:t>
            </a:r>
            <a:r>
              <a:rPr sz="2400" dirty="0">
                <a:latin typeface="Calibri"/>
                <a:cs typeface="Calibri"/>
              </a:rPr>
              <a:t>be</a:t>
            </a:r>
            <a:r>
              <a:rPr sz="2400" spc="-10" dirty="0">
                <a:latin typeface="Calibri"/>
                <a:cs typeface="Calibri"/>
              </a:rPr>
              <a:t> </a:t>
            </a:r>
            <a:r>
              <a:rPr sz="2400" dirty="0">
                <a:latin typeface="Calibri"/>
                <a:cs typeface="Calibri"/>
              </a:rPr>
              <a:t>able</a:t>
            </a:r>
            <a:r>
              <a:rPr sz="2400" spc="-15" dirty="0">
                <a:latin typeface="Calibri"/>
                <a:cs typeface="Calibri"/>
              </a:rPr>
              <a:t> </a:t>
            </a:r>
            <a:r>
              <a:rPr sz="2400" spc="-10" dirty="0">
                <a:latin typeface="Calibri"/>
                <a:cs typeface="Calibri"/>
              </a:rPr>
              <a:t>to</a:t>
            </a:r>
            <a:r>
              <a:rPr sz="2400" spc="-40" dirty="0">
                <a:latin typeface="Calibri"/>
                <a:cs typeface="Calibri"/>
              </a:rPr>
              <a:t> </a:t>
            </a:r>
            <a:r>
              <a:rPr sz="2400" spc="-5" dirty="0">
                <a:latin typeface="Calibri"/>
                <a:cs typeface="Calibri"/>
              </a:rPr>
              <a:t>know</a:t>
            </a:r>
            <a:r>
              <a:rPr sz="2400" spc="-25" dirty="0">
                <a:latin typeface="Calibri"/>
                <a:cs typeface="Calibri"/>
              </a:rPr>
              <a:t> </a:t>
            </a:r>
            <a:r>
              <a:rPr sz="2400" dirty="0">
                <a:latin typeface="Calibri"/>
                <a:cs typeface="Calibri"/>
              </a:rPr>
              <a:t>the</a:t>
            </a:r>
            <a:r>
              <a:rPr sz="2400" spc="-15" dirty="0">
                <a:latin typeface="Calibri"/>
                <a:cs typeface="Calibri"/>
              </a:rPr>
              <a:t> </a:t>
            </a:r>
            <a:r>
              <a:rPr sz="2400" spc="-5" dirty="0">
                <a:latin typeface="Calibri"/>
                <a:cs typeface="Calibri"/>
              </a:rPr>
              <a:t>str</a:t>
            </a:r>
            <a:r>
              <a:rPr lang="en-IN" sz="2400" spc="-5" dirty="0" err="1">
                <a:latin typeface="Calibri"/>
                <a:cs typeface="Calibri"/>
              </a:rPr>
              <a:t>ucture</a:t>
            </a:r>
            <a:r>
              <a:rPr lang="en-IN" sz="2400" spc="-60" dirty="0">
                <a:latin typeface="Calibri"/>
                <a:cs typeface="Calibri"/>
              </a:rPr>
              <a:t> </a:t>
            </a:r>
            <a:r>
              <a:rPr lang="en-IN" sz="2400" spc="-5" dirty="0">
                <a:latin typeface="Calibri"/>
                <a:cs typeface="Calibri"/>
              </a:rPr>
              <a:t>of</a:t>
            </a:r>
            <a:r>
              <a:rPr lang="en-IN" sz="2400" spc="-30" dirty="0">
                <a:latin typeface="Calibri"/>
                <a:cs typeface="Calibri"/>
              </a:rPr>
              <a:t> </a:t>
            </a:r>
            <a:r>
              <a:rPr lang="en-IN" sz="2400" spc="-5" dirty="0">
                <a:latin typeface="Calibri"/>
                <a:cs typeface="Calibri"/>
              </a:rPr>
              <a:t>lungs</a:t>
            </a:r>
            <a:endParaRPr sz="2400" dirty="0">
              <a:latin typeface="Calibri"/>
              <a:cs typeface="Calibri"/>
            </a:endParaRPr>
          </a:p>
          <a:p>
            <a:pPr marL="356870" indent="-344805">
              <a:spcBef>
                <a:spcPts val="575"/>
              </a:spcBef>
              <a:buFont typeface="Arial MT"/>
              <a:buChar char="•"/>
              <a:tabLst>
                <a:tab pos="356870" algn="l"/>
                <a:tab pos="357505" algn="l"/>
              </a:tabLst>
            </a:pPr>
            <a:r>
              <a:rPr sz="2400" dirty="0">
                <a:latin typeface="Calibri"/>
                <a:cs typeface="Calibri"/>
              </a:rPr>
              <a:t>Student</a:t>
            </a:r>
            <a:r>
              <a:rPr sz="2400" spc="-55" dirty="0">
                <a:latin typeface="Calibri"/>
                <a:cs typeface="Calibri"/>
              </a:rPr>
              <a:t> </a:t>
            </a:r>
            <a:r>
              <a:rPr sz="2400" spc="-5" dirty="0">
                <a:latin typeface="Calibri"/>
                <a:cs typeface="Calibri"/>
              </a:rPr>
              <a:t>will</a:t>
            </a:r>
            <a:r>
              <a:rPr sz="2400" spc="-10" dirty="0">
                <a:latin typeface="Calibri"/>
                <a:cs typeface="Calibri"/>
              </a:rPr>
              <a:t> </a:t>
            </a:r>
            <a:r>
              <a:rPr sz="2400" dirty="0">
                <a:latin typeface="Calibri"/>
                <a:cs typeface="Calibri"/>
              </a:rPr>
              <a:t>be</a:t>
            </a:r>
            <a:r>
              <a:rPr sz="2400" spc="-5" dirty="0">
                <a:latin typeface="Calibri"/>
                <a:cs typeface="Calibri"/>
              </a:rPr>
              <a:t> </a:t>
            </a:r>
            <a:r>
              <a:rPr sz="2400" spc="-10" dirty="0">
                <a:latin typeface="Calibri"/>
                <a:cs typeface="Calibri"/>
              </a:rPr>
              <a:t>familiarized</a:t>
            </a:r>
            <a:r>
              <a:rPr sz="2400" spc="-45" dirty="0">
                <a:latin typeface="Calibri"/>
                <a:cs typeface="Calibri"/>
              </a:rPr>
              <a:t> </a:t>
            </a:r>
            <a:r>
              <a:rPr sz="2400" spc="-5" dirty="0">
                <a:latin typeface="Calibri"/>
                <a:cs typeface="Calibri"/>
              </a:rPr>
              <a:t>with </a:t>
            </a:r>
            <a:r>
              <a:rPr sz="2400" dirty="0">
                <a:latin typeface="Calibri"/>
                <a:cs typeface="Calibri"/>
              </a:rPr>
              <a:t>the</a:t>
            </a:r>
            <a:r>
              <a:rPr sz="2400" spc="-30" dirty="0">
                <a:latin typeface="Calibri"/>
                <a:cs typeface="Calibri"/>
              </a:rPr>
              <a:t> </a:t>
            </a:r>
            <a:r>
              <a:rPr sz="2400" dirty="0">
                <a:latin typeface="Calibri"/>
                <a:cs typeface="Calibri"/>
              </a:rPr>
              <a:t>function</a:t>
            </a:r>
            <a:r>
              <a:rPr sz="2400" spc="-45" dirty="0">
                <a:latin typeface="Calibri"/>
                <a:cs typeface="Calibri"/>
              </a:rPr>
              <a:t> </a:t>
            </a:r>
            <a:r>
              <a:rPr sz="2400" spc="-5" dirty="0">
                <a:latin typeface="Calibri"/>
                <a:cs typeface="Calibri"/>
              </a:rPr>
              <a:t>of</a:t>
            </a:r>
            <a:r>
              <a:rPr lang="en-US" sz="2400" spc="-5" dirty="0">
                <a:latin typeface="Calibri"/>
                <a:cs typeface="Calibri"/>
              </a:rPr>
              <a:t> lungs</a:t>
            </a:r>
            <a:r>
              <a:rPr sz="2400" dirty="0">
                <a:latin typeface="Calibri"/>
                <a:cs typeface="Calibri"/>
              </a:rPr>
              <a:t> </a:t>
            </a:r>
            <a:r>
              <a:rPr sz="2400" spc="-5" dirty="0">
                <a:latin typeface="Calibri"/>
                <a:cs typeface="Calibri"/>
              </a:rPr>
              <a:t>.</a:t>
            </a:r>
            <a:endParaRPr lang="en-US" sz="2400" spc="-5" dirty="0">
              <a:latin typeface="Calibri"/>
              <a:cs typeface="Calibri"/>
            </a:endParaRPr>
          </a:p>
          <a:p>
            <a:pPr marL="356870" indent="-344805">
              <a:spcBef>
                <a:spcPts val="575"/>
              </a:spcBef>
              <a:buFont typeface="Arial MT"/>
              <a:buChar char="•"/>
              <a:tabLst>
                <a:tab pos="356870" algn="l"/>
                <a:tab pos="357505" algn="l"/>
              </a:tabLst>
            </a:pPr>
            <a:r>
              <a:rPr lang="en-US" sz="2400" dirty="0">
                <a:latin typeface="Calibri"/>
                <a:cs typeface="Calibri"/>
              </a:rPr>
              <a:t>Student </a:t>
            </a:r>
            <a:r>
              <a:rPr lang="en-US" sz="2400" spc="-5" dirty="0">
                <a:latin typeface="Calibri"/>
                <a:cs typeface="Calibri"/>
              </a:rPr>
              <a:t>will </a:t>
            </a:r>
            <a:r>
              <a:rPr lang="en-US" sz="2400" dirty="0">
                <a:latin typeface="Calibri"/>
                <a:cs typeface="Calibri"/>
              </a:rPr>
              <a:t>be </a:t>
            </a:r>
            <a:r>
              <a:rPr lang="en-US" sz="2400" spc="-10" dirty="0">
                <a:latin typeface="Calibri"/>
                <a:cs typeface="Calibri"/>
              </a:rPr>
              <a:t>familiarized </a:t>
            </a:r>
            <a:r>
              <a:rPr lang="en-US" sz="2400" spc="-5" dirty="0">
                <a:latin typeface="Calibri"/>
                <a:cs typeface="Calibri"/>
              </a:rPr>
              <a:t>with </a:t>
            </a:r>
            <a:r>
              <a:rPr lang="en-US" sz="2400" dirty="0">
                <a:latin typeface="Calibri"/>
                <a:cs typeface="Calibri"/>
              </a:rPr>
              <a:t>the mechanism </a:t>
            </a:r>
            <a:r>
              <a:rPr lang="en-US" sz="2400" spc="-5" dirty="0">
                <a:latin typeface="Calibri"/>
                <a:cs typeface="Calibri"/>
              </a:rPr>
              <a:t>of  breathing in human.</a:t>
            </a:r>
            <a:endParaRPr sz="2400" dirty="0">
              <a:latin typeface="Calibri"/>
              <a:cs typeface="Calibri"/>
            </a:endParaRPr>
          </a:p>
          <a:p>
            <a:pPr marL="356870" marR="365760" indent="-344805">
              <a:spcBef>
                <a:spcPts val="580"/>
              </a:spcBef>
              <a:buFont typeface="Arial MT"/>
              <a:buChar char="•"/>
              <a:tabLst>
                <a:tab pos="356870" algn="l"/>
                <a:tab pos="357505" algn="l"/>
              </a:tabLst>
            </a:pPr>
            <a:r>
              <a:rPr sz="2400" spc="-5" dirty="0">
                <a:latin typeface="Calibri"/>
                <a:cs typeface="Calibri"/>
              </a:rPr>
              <a:t>Learners</a:t>
            </a:r>
            <a:r>
              <a:rPr sz="2400" spc="-25" dirty="0">
                <a:latin typeface="Calibri"/>
                <a:cs typeface="Calibri"/>
              </a:rPr>
              <a:t> </a:t>
            </a:r>
            <a:r>
              <a:rPr sz="2400" spc="-5" dirty="0">
                <a:latin typeface="Calibri"/>
                <a:cs typeface="Calibri"/>
              </a:rPr>
              <a:t>will</a:t>
            </a:r>
            <a:r>
              <a:rPr sz="2400" dirty="0">
                <a:latin typeface="Calibri"/>
                <a:cs typeface="Calibri"/>
              </a:rPr>
              <a:t> be</a:t>
            </a:r>
            <a:r>
              <a:rPr sz="2400" spc="-10" dirty="0">
                <a:latin typeface="Calibri"/>
                <a:cs typeface="Calibri"/>
              </a:rPr>
              <a:t> </a:t>
            </a:r>
            <a:r>
              <a:rPr sz="2400" spc="-5" dirty="0">
                <a:latin typeface="Calibri"/>
                <a:cs typeface="Calibri"/>
              </a:rPr>
              <a:t>sensitized</a:t>
            </a:r>
            <a:r>
              <a:rPr sz="2400" spc="-55" dirty="0">
                <a:latin typeface="Calibri"/>
                <a:cs typeface="Calibri"/>
              </a:rPr>
              <a:t> </a:t>
            </a:r>
            <a:r>
              <a:rPr sz="2400" dirty="0">
                <a:latin typeface="Calibri"/>
                <a:cs typeface="Calibri"/>
              </a:rPr>
              <a:t>about</a:t>
            </a:r>
            <a:r>
              <a:rPr sz="2400" spc="-55" dirty="0">
                <a:latin typeface="Calibri"/>
                <a:cs typeface="Calibri"/>
              </a:rPr>
              <a:t> </a:t>
            </a:r>
            <a:r>
              <a:rPr sz="2400" dirty="0">
                <a:latin typeface="Calibri"/>
                <a:cs typeface="Calibri"/>
              </a:rPr>
              <a:t>the</a:t>
            </a:r>
            <a:r>
              <a:rPr sz="2400" spc="-15" dirty="0">
                <a:latin typeface="Calibri"/>
                <a:cs typeface="Calibri"/>
              </a:rPr>
              <a:t> </a:t>
            </a:r>
            <a:r>
              <a:rPr sz="2400" spc="-5" dirty="0">
                <a:latin typeface="Calibri"/>
                <a:cs typeface="Calibri"/>
              </a:rPr>
              <a:t>constituents</a:t>
            </a:r>
            <a:r>
              <a:rPr lang="en-US" sz="2400" spc="-70" dirty="0">
                <a:latin typeface="Calibri"/>
                <a:cs typeface="Calibri"/>
              </a:rPr>
              <a:t> of air</a:t>
            </a:r>
            <a:r>
              <a:rPr sz="2400" dirty="0">
                <a:latin typeface="Calibri"/>
                <a:cs typeface="Calibri"/>
              </a:rPr>
              <a:t>.</a:t>
            </a:r>
          </a:p>
        </p:txBody>
      </p:sp>
      <p:pic>
        <p:nvPicPr>
          <p:cNvPr id="4" name="object 4"/>
          <p:cNvPicPr/>
          <p:nvPr/>
        </p:nvPicPr>
        <p:blipFill>
          <a:blip r:embed="rId2" cstate="print"/>
          <a:stretch>
            <a:fillRect/>
          </a:stretch>
        </p:blipFill>
        <p:spPr>
          <a:xfrm>
            <a:off x="2362200" y="3886200"/>
            <a:ext cx="2438400" cy="2438400"/>
          </a:xfrm>
          <a:prstGeom prst="rect">
            <a:avLst/>
          </a:prstGeom>
        </p:spPr>
      </p:pic>
      <p:pic>
        <p:nvPicPr>
          <p:cNvPr id="5" name="Picture 6" descr="https://lh6.googleusercontent.com/4sdW2sq7oAFLtRv-fygcfRsKi54VwU7fOTW7tCnOkUaYOYiBTv72q8jFPRgq4C9qXtwFyQFdvpl-87pSUvtiU7PFd-9jAQ8j5WZXHvDWdN7y78oRBYVFWsaTxfo3FqgcU4bP7FZGf_3IbIWK0g">
            <a:extLst>
              <a:ext uri="{FF2B5EF4-FFF2-40B4-BE49-F238E27FC236}">
                <a16:creationId xmlns:a16="http://schemas.microsoft.com/office/drawing/2014/main" id="{F19973C1-0F1D-48E4-A4A3-2F742B711DFC}"/>
              </a:ext>
            </a:extLst>
          </p:cNvPr>
          <p:cNvPicPr>
            <a:picLocks noChangeAspect="1" noChangeArrowheads="1"/>
          </p:cNvPicPr>
          <p:nvPr/>
        </p:nvPicPr>
        <p:blipFill>
          <a:blip r:embed="rId3" cstate="print"/>
          <a:srcRect/>
          <a:stretch>
            <a:fillRect/>
          </a:stretch>
        </p:blipFill>
        <p:spPr bwMode="auto">
          <a:xfrm>
            <a:off x="10635342" y="335280"/>
            <a:ext cx="1447800" cy="808797"/>
          </a:xfrm>
          <a:prstGeom prst="rect">
            <a:avLst/>
          </a:prstGeom>
          <a:noFill/>
          <a:ln w="9525">
            <a:noFill/>
            <a:miter lim="800000"/>
            <a:headEnd/>
            <a:tailEnd/>
          </a:ln>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EE5EED1E-DCA4-4A34-91A7-754B5AAB2BCD}"/>
              </a:ext>
            </a:extLst>
          </p:cNvPr>
          <p:cNvSpPr txBox="1"/>
          <p:nvPr/>
        </p:nvSpPr>
        <p:spPr>
          <a:xfrm>
            <a:off x="130302" y="1452276"/>
            <a:ext cx="11875770" cy="2535631"/>
          </a:xfrm>
          <a:prstGeom prst="rect">
            <a:avLst/>
          </a:prstGeom>
          <a:noFill/>
        </p:spPr>
        <p:txBody>
          <a:bodyPr wrap="square">
            <a:spAutoFit/>
          </a:bodyPr>
          <a:lstStyle/>
          <a:p>
            <a:pPr marR="354330" lvl="0">
              <a:lnSpc>
                <a:spcPct val="102000"/>
              </a:lnSpc>
              <a:spcBef>
                <a:spcPts val="770"/>
              </a:spcBef>
              <a:spcAft>
                <a:spcPts val="0"/>
              </a:spcAft>
              <a:buSzPts val="1200"/>
              <a:tabLst>
                <a:tab pos="462915" algn="l"/>
              </a:tabLst>
            </a:pPr>
            <a:r>
              <a:rPr lang="en-US" sz="1800" b="1" spc="-5" dirty="0">
                <a:solidFill>
                  <a:srgbClr val="FF0000"/>
                </a:solidFill>
                <a:latin typeface="Calibri"/>
                <a:cs typeface="Calibri"/>
              </a:rPr>
              <a:t>                                                                                         </a:t>
            </a:r>
            <a:r>
              <a:rPr lang="en-US" sz="2400" b="1" spc="-5" dirty="0">
                <a:solidFill>
                  <a:srgbClr val="FF0000"/>
                </a:solidFill>
                <a:latin typeface="Calibri"/>
                <a:cs typeface="Calibri"/>
              </a:rPr>
              <a:t>WARM UP QUESTIONS</a:t>
            </a:r>
            <a:endParaRPr lang="en-US" sz="2400" spc="-10" dirty="0">
              <a:effectLst/>
              <a:latin typeface="Calibri" panose="020F0502020204030204" pitchFamily="34" charset="0"/>
              <a:ea typeface="Calibri" panose="020F0502020204030204" pitchFamily="34" charset="0"/>
            </a:endParaRPr>
          </a:p>
          <a:p>
            <a:pPr marR="354330" lvl="0">
              <a:lnSpc>
                <a:spcPct val="102000"/>
              </a:lnSpc>
              <a:spcBef>
                <a:spcPts val="770"/>
              </a:spcBef>
              <a:spcAft>
                <a:spcPts val="0"/>
              </a:spcAft>
              <a:buSzPts val="1200"/>
              <a:tabLst>
                <a:tab pos="462915" algn="l"/>
              </a:tabLst>
            </a:pPr>
            <a:endParaRPr lang="en-US" sz="2400" spc="-10" dirty="0">
              <a:effectLst/>
              <a:latin typeface="Calibri" panose="020F0502020204030204" pitchFamily="34" charset="0"/>
              <a:ea typeface="Calibri" panose="020F0502020204030204" pitchFamily="34" charset="0"/>
            </a:endParaRPr>
          </a:p>
          <a:p>
            <a:pPr marL="285750" marR="354330" lvl="0" indent="-285750">
              <a:lnSpc>
                <a:spcPct val="102000"/>
              </a:lnSpc>
              <a:spcBef>
                <a:spcPts val="770"/>
              </a:spcBef>
              <a:spcAft>
                <a:spcPts val="0"/>
              </a:spcAft>
              <a:buSzPts val="1200"/>
              <a:buFont typeface="Arial" panose="020B0604020202020204" pitchFamily="34" charset="0"/>
              <a:buChar char="•"/>
              <a:tabLst>
                <a:tab pos="462915" algn="l"/>
              </a:tabLst>
            </a:pPr>
            <a:r>
              <a:rPr lang="en-US" sz="2400" spc="-10" dirty="0">
                <a:latin typeface="Calibri" panose="020F0502020204030204" pitchFamily="34" charset="0"/>
                <a:ea typeface="Calibri" panose="020F0502020204030204" pitchFamily="34" charset="0"/>
              </a:rPr>
              <a:t>I</a:t>
            </a:r>
            <a:r>
              <a:rPr lang="en-US" sz="2400" spc="-10" dirty="0">
                <a:effectLst/>
                <a:latin typeface="Calibri" panose="020F0502020204030204" pitchFamily="34" charset="0"/>
                <a:ea typeface="Calibri" panose="020F0502020204030204" pitchFamily="34" charset="0"/>
              </a:rPr>
              <a:t>n which type of respiration, aerobic or anaerobic, more energy is</a:t>
            </a:r>
            <a:r>
              <a:rPr lang="en-US" sz="2400" spc="-265" dirty="0">
                <a:effectLst/>
                <a:latin typeface="Calibri" panose="020F0502020204030204" pitchFamily="34" charset="0"/>
                <a:ea typeface="Calibri" panose="020F0502020204030204" pitchFamily="34" charset="0"/>
              </a:rPr>
              <a:t> </a:t>
            </a:r>
            <a:r>
              <a:rPr lang="en-US" sz="2400" spc="-10" dirty="0">
                <a:effectLst/>
                <a:latin typeface="Calibri" panose="020F0502020204030204" pitchFamily="34" charset="0"/>
                <a:ea typeface="Calibri" panose="020F0502020204030204" pitchFamily="34" charset="0"/>
              </a:rPr>
              <a:t>released?</a:t>
            </a:r>
            <a:endParaRPr lang="en-IN" sz="2400" spc="-10" dirty="0">
              <a:effectLst/>
              <a:latin typeface="Calibri" panose="020F0502020204030204" pitchFamily="34" charset="0"/>
              <a:ea typeface="Calibri" panose="020F0502020204030204" pitchFamily="34" charset="0"/>
            </a:endParaRPr>
          </a:p>
          <a:p>
            <a:pPr marL="285750" indent="-285750">
              <a:buFont typeface="Arial" panose="020B0604020202020204" pitchFamily="34" charset="0"/>
              <a:buChar char="•"/>
            </a:pPr>
            <a:r>
              <a:rPr lang="en-US" sz="2400" dirty="0">
                <a:effectLst/>
                <a:latin typeface="Calibri" panose="020F0502020204030204" pitchFamily="34" charset="0"/>
                <a:ea typeface="Calibri" panose="020F0502020204030204" pitchFamily="34" charset="0"/>
              </a:rPr>
              <a:t>Name</a:t>
            </a:r>
            <a:r>
              <a:rPr lang="en-US" sz="2400" spc="-25" dirty="0">
                <a:effectLst/>
                <a:latin typeface="Calibri" panose="020F0502020204030204" pitchFamily="34" charset="0"/>
                <a:ea typeface="Calibri" panose="020F0502020204030204" pitchFamily="34" charset="0"/>
              </a:rPr>
              <a:t> </a:t>
            </a:r>
            <a:r>
              <a:rPr lang="en-US" sz="2400" dirty="0">
                <a:effectLst/>
                <a:latin typeface="Calibri" panose="020F0502020204030204" pitchFamily="34" charset="0"/>
                <a:ea typeface="Calibri" panose="020F0502020204030204" pitchFamily="34" charset="0"/>
              </a:rPr>
              <a:t>the</a:t>
            </a:r>
            <a:r>
              <a:rPr lang="en-US" sz="2400" spc="-20" dirty="0">
                <a:effectLst/>
                <a:latin typeface="Calibri" panose="020F0502020204030204" pitchFamily="34" charset="0"/>
                <a:ea typeface="Calibri" panose="020F0502020204030204" pitchFamily="34" charset="0"/>
              </a:rPr>
              <a:t> </a:t>
            </a:r>
            <a:r>
              <a:rPr lang="en-US" sz="2400" dirty="0">
                <a:effectLst/>
                <a:latin typeface="Calibri" panose="020F0502020204030204" pitchFamily="34" charset="0"/>
                <a:ea typeface="Calibri" panose="020F0502020204030204" pitchFamily="34" charset="0"/>
              </a:rPr>
              <a:t>substance</a:t>
            </a:r>
            <a:r>
              <a:rPr lang="en-US" sz="2400" spc="-25" dirty="0">
                <a:effectLst/>
                <a:latin typeface="Calibri" panose="020F0502020204030204" pitchFamily="34" charset="0"/>
                <a:ea typeface="Calibri" panose="020F0502020204030204" pitchFamily="34" charset="0"/>
              </a:rPr>
              <a:t> </a:t>
            </a:r>
            <a:r>
              <a:rPr lang="en-US" sz="2400" dirty="0">
                <a:effectLst/>
                <a:latin typeface="Calibri" panose="020F0502020204030204" pitchFamily="34" charset="0"/>
                <a:ea typeface="Calibri" panose="020F0502020204030204" pitchFamily="34" charset="0"/>
              </a:rPr>
              <a:t>whose</a:t>
            </a:r>
            <a:r>
              <a:rPr lang="en-US" sz="2400" spc="-20" dirty="0">
                <a:effectLst/>
                <a:latin typeface="Calibri" panose="020F0502020204030204" pitchFamily="34" charset="0"/>
                <a:ea typeface="Calibri" panose="020F0502020204030204" pitchFamily="34" charset="0"/>
              </a:rPr>
              <a:t> </a:t>
            </a:r>
            <a:r>
              <a:rPr lang="en-US" sz="2400" dirty="0">
                <a:effectLst/>
                <a:latin typeface="Calibri" panose="020F0502020204030204" pitchFamily="34" charset="0"/>
                <a:ea typeface="Calibri" panose="020F0502020204030204" pitchFamily="34" charset="0"/>
              </a:rPr>
              <a:t>build</a:t>
            </a:r>
            <a:r>
              <a:rPr lang="en-US" sz="2400" spc="-15" dirty="0">
                <a:effectLst/>
                <a:latin typeface="Calibri" panose="020F0502020204030204" pitchFamily="34" charset="0"/>
                <a:ea typeface="Calibri" panose="020F0502020204030204" pitchFamily="34" charset="0"/>
              </a:rPr>
              <a:t> </a:t>
            </a:r>
            <a:r>
              <a:rPr lang="en-US" sz="2400" dirty="0">
                <a:effectLst/>
                <a:latin typeface="Calibri" panose="020F0502020204030204" pitchFamily="34" charset="0"/>
                <a:ea typeface="Calibri" panose="020F0502020204030204" pitchFamily="34" charset="0"/>
              </a:rPr>
              <a:t>up</a:t>
            </a:r>
            <a:r>
              <a:rPr lang="en-US" sz="2400" spc="-10" dirty="0">
                <a:effectLst/>
                <a:latin typeface="Calibri" panose="020F0502020204030204" pitchFamily="34" charset="0"/>
                <a:ea typeface="Calibri" panose="020F0502020204030204" pitchFamily="34" charset="0"/>
              </a:rPr>
              <a:t> </a:t>
            </a:r>
            <a:r>
              <a:rPr lang="en-US" sz="2400" dirty="0">
                <a:effectLst/>
                <a:latin typeface="Calibri" panose="020F0502020204030204" pitchFamily="34" charset="0"/>
                <a:ea typeface="Calibri" panose="020F0502020204030204" pitchFamily="34" charset="0"/>
              </a:rPr>
              <a:t>in</a:t>
            </a:r>
            <a:r>
              <a:rPr lang="en-US" sz="2400" spc="-35" dirty="0">
                <a:effectLst/>
                <a:latin typeface="Calibri" panose="020F0502020204030204" pitchFamily="34" charset="0"/>
                <a:ea typeface="Calibri" panose="020F0502020204030204" pitchFamily="34" charset="0"/>
              </a:rPr>
              <a:t> </a:t>
            </a:r>
            <a:r>
              <a:rPr lang="en-US" sz="2400" dirty="0">
                <a:effectLst/>
                <a:latin typeface="Calibri" panose="020F0502020204030204" pitchFamily="34" charset="0"/>
                <a:ea typeface="Calibri" panose="020F0502020204030204" pitchFamily="34" charset="0"/>
              </a:rPr>
              <a:t>the muscles</a:t>
            </a:r>
            <a:r>
              <a:rPr lang="en-US" sz="2400" spc="-20" dirty="0">
                <a:effectLst/>
                <a:latin typeface="Calibri" panose="020F0502020204030204" pitchFamily="34" charset="0"/>
                <a:ea typeface="Calibri" panose="020F0502020204030204" pitchFamily="34" charset="0"/>
              </a:rPr>
              <a:t> </a:t>
            </a:r>
            <a:r>
              <a:rPr lang="en-US" sz="2400" dirty="0">
                <a:effectLst/>
                <a:latin typeface="Calibri" panose="020F0502020204030204" pitchFamily="34" charset="0"/>
                <a:ea typeface="Calibri" panose="020F0502020204030204" pitchFamily="34" charset="0"/>
              </a:rPr>
              <a:t>during</a:t>
            </a:r>
            <a:r>
              <a:rPr lang="en-US" sz="2400" spc="-15" dirty="0">
                <a:effectLst/>
                <a:latin typeface="Calibri" panose="020F0502020204030204" pitchFamily="34" charset="0"/>
                <a:ea typeface="Calibri" panose="020F0502020204030204" pitchFamily="34" charset="0"/>
              </a:rPr>
              <a:t> </a:t>
            </a:r>
            <a:r>
              <a:rPr lang="en-US" sz="2400" dirty="0">
                <a:effectLst/>
                <a:latin typeface="Calibri" panose="020F0502020204030204" pitchFamily="34" charset="0"/>
                <a:ea typeface="Calibri" panose="020F0502020204030204" pitchFamily="34" charset="0"/>
              </a:rPr>
              <a:t>vigorous</a:t>
            </a:r>
            <a:r>
              <a:rPr lang="en-US" sz="2400" spc="-260" dirty="0">
                <a:effectLst/>
                <a:latin typeface="Calibri" panose="020F0502020204030204" pitchFamily="34" charset="0"/>
                <a:ea typeface="Calibri" panose="020F0502020204030204" pitchFamily="34" charset="0"/>
              </a:rPr>
              <a:t> </a:t>
            </a:r>
            <a:r>
              <a:rPr lang="en-US" sz="2400" dirty="0">
                <a:effectLst/>
                <a:latin typeface="Calibri" panose="020F0502020204030204" pitchFamily="34" charset="0"/>
                <a:ea typeface="Calibri" panose="020F0502020204030204" pitchFamily="34" charset="0"/>
              </a:rPr>
              <a:t>physical</a:t>
            </a:r>
            <a:r>
              <a:rPr lang="en-US" sz="2400" spc="-25" dirty="0">
                <a:effectLst/>
                <a:latin typeface="Calibri" panose="020F0502020204030204" pitchFamily="34" charset="0"/>
                <a:ea typeface="Calibri" panose="020F0502020204030204" pitchFamily="34" charset="0"/>
              </a:rPr>
              <a:t> </a:t>
            </a:r>
            <a:r>
              <a:rPr lang="en-US" sz="2400" dirty="0">
                <a:effectLst/>
                <a:latin typeface="Calibri" panose="020F0502020204030204" pitchFamily="34" charset="0"/>
                <a:ea typeface="Calibri" panose="020F0502020204030204" pitchFamily="34" charset="0"/>
              </a:rPr>
              <a:t>exercise</a:t>
            </a:r>
            <a:r>
              <a:rPr lang="en-US" sz="2400" spc="-5" dirty="0">
                <a:effectLst/>
                <a:latin typeface="Calibri" panose="020F0502020204030204" pitchFamily="34" charset="0"/>
                <a:ea typeface="Calibri" panose="020F0502020204030204" pitchFamily="34" charset="0"/>
              </a:rPr>
              <a:t> </a:t>
            </a:r>
            <a:r>
              <a:rPr lang="en-US" sz="2400" dirty="0">
                <a:effectLst/>
                <a:latin typeface="Calibri" panose="020F0502020204030204" pitchFamily="34" charset="0"/>
                <a:ea typeface="Calibri" panose="020F0502020204030204" pitchFamily="34" charset="0"/>
              </a:rPr>
              <a:t>may cause</a:t>
            </a:r>
            <a:r>
              <a:rPr lang="en-US" sz="2400" spc="-5" dirty="0">
                <a:effectLst/>
                <a:latin typeface="Calibri" panose="020F0502020204030204" pitchFamily="34" charset="0"/>
                <a:ea typeface="Calibri" panose="020F0502020204030204" pitchFamily="34" charset="0"/>
              </a:rPr>
              <a:t> </a:t>
            </a:r>
            <a:r>
              <a:rPr lang="en-US" sz="2400" dirty="0">
                <a:effectLst/>
                <a:latin typeface="Calibri" panose="020F0502020204030204" pitchFamily="34" charset="0"/>
                <a:ea typeface="Calibri" panose="020F0502020204030204" pitchFamily="34" charset="0"/>
              </a:rPr>
              <a:t>cramps.</a:t>
            </a:r>
          </a:p>
          <a:p>
            <a:pPr marL="285750" indent="-285750">
              <a:buFont typeface="Arial" panose="020B0604020202020204" pitchFamily="34" charset="0"/>
              <a:buChar char="•"/>
            </a:pPr>
            <a:r>
              <a:rPr lang="en-US" sz="2400" dirty="0">
                <a:effectLst/>
                <a:latin typeface="Calibri" panose="020F0502020204030204" pitchFamily="34" charset="0"/>
                <a:ea typeface="Calibri" panose="020F0502020204030204" pitchFamily="34" charset="0"/>
              </a:rPr>
              <a:t>Why</a:t>
            </a:r>
            <a:r>
              <a:rPr lang="en-US" sz="2400" spc="-15" dirty="0">
                <a:effectLst/>
                <a:latin typeface="Calibri" panose="020F0502020204030204" pitchFamily="34" charset="0"/>
                <a:ea typeface="Calibri" panose="020F0502020204030204" pitchFamily="34" charset="0"/>
              </a:rPr>
              <a:t> </a:t>
            </a:r>
            <a:r>
              <a:rPr lang="en-US" sz="2400" dirty="0">
                <a:effectLst/>
                <a:latin typeface="Calibri" panose="020F0502020204030204" pitchFamily="34" charset="0"/>
                <a:ea typeface="Calibri" panose="020F0502020204030204" pitchFamily="34" charset="0"/>
              </a:rPr>
              <a:t>is</a:t>
            </a:r>
            <a:r>
              <a:rPr lang="en-US" sz="2400" spc="-15" dirty="0">
                <a:effectLst/>
                <a:latin typeface="Calibri" panose="020F0502020204030204" pitchFamily="34" charset="0"/>
                <a:ea typeface="Calibri" panose="020F0502020204030204" pitchFamily="34" charset="0"/>
              </a:rPr>
              <a:t> </a:t>
            </a:r>
            <a:r>
              <a:rPr lang="en-US" sz="2400" dirty="0">
                <a:effectLst/>
                <a:latin typeface="Calibri" panose="020F0502020204030204" pitchFamily="34" charset="0"/>
                <a:ea typeface="Calibri" panose="020F0502020204030204" pitchFamily="34" charset="0"/>
              </a:rPr>
              <a:t>the</a:t>
            </a:r>
            <a:r>
              <a:rPr lang="en-US" sz="2400" spc="10" dirty="0">
                <a:effectLst/>
                <a:latin typeface="Calibri" panose="020F0502020204030204" pitchFamily="34" charset="0"/>
                <a:ea typeface="Calibri" panose="020F0502020204030204" pitchFamily="34" charset="0"/>
              </a:rPr>
              <a:t> </a:t>
            </a:r>
            <a:r>
              <a:rPr lang="en-US" sz="2400" dirty="0">
                <a:effectLst/>
                <a:latin typeface="Calibri" panose="020F0502020204030204" pitchFamily="34" charset="0"/>
                <a:ea typeface="Calibri" panose="020F0502020204030204" pitchFamily="34" charset="0"/>
              </a:rPr>
              <a:t>rate</a:t>
            </a:r>
            <a:r>
              <a:rPr lang="en-US" sz="2400" spc="-15" dirty="0">
                <a:effectLst/>
                <a:latin typeface="Calibri" panose="020F0502020204030204" pitchFamily="34" charset="0"/>
                <a:ea typeface="Calibri" panose="020F0502020204030204" pitchFamily="34" charset="0"/>
              </a:rPr>
              <a:t> </a:t>
            </a:r>
            <a:r>
              <a:rPr lang="en-US" sz="2400" dirty="0">
                <a:effectLst/>
                <a:latin typeface="Calibri" panose="020F0502020204030204" pitchFamily="34" charset="0"/>
                <a:ea typeface="Calibri" panose="020F0502020204030204" pitchFamily="34" charset="0"/>
              </a:rPr>
              <a:t>of</a:t>
            </a:r>
            <a:r>
              <a:rPr lang="en-US" sz="2400" spc="-10" dirty="0">
                <a:effectLst/>
                <a:latin typeface="Calibri" panose="020F0502020204030204" pitchFamily="34" charset="0"/>
                <a:ea typeface="Calibri" panose="020F0502020204030204" pitchFamily="34" charset="0"/>
              </a:rPr>
              <a:t> </a:t>
            </a:r>
            <a:r>
              <a:rPr lang="en-US" sz="2400" dirty="0">
                <a:effectLst/>
                <a:latin typeface="Calibri" panose="020F0502020204030204" pitchFamily="34" charset="0"/>
                <a:ea typeface="Calibri" panose="020F0502020204030204" pitchFamily="34" charset="0"/>
              </a:rPr>
              <a:t>breathing</a:t>
            </a:r>
            <a:r>
              <a:rPr lang="en-US" sz="2400" spc="-15" dirty="0">
                <a:effectLst/>
                <a:latin typeface="Calibri" panose="020F0502020204030204" pitchFamily="34" charset="0"/>
                <a:ea typeface="Calibri" panose="020F0502020204030204" pitchFamily="34" charset="0"/>
              </a:rPr>
              <a:t> </a:t>
            </a:r>
            <a:r>
              <a:rPr lang="en-US" sz="2400" dirty="0">
                <a:effectLst/>
                <a:latin typeface="Calibri" panose="020F0502020204030204" pitchFamily="34" charset="0"/>
                <a:ea typeface="Calibri" panose="020F0502020204030204" pitchFamily="34" charset="0"/>
              </a:rPr>
              <a:t>in</a:t>
            </a:r>
            <a:r>
              <a:rPr lang="en-US" sz="2400" spc="-5" dirty="0">
                <a:effectLst/>
                <a:latin typeface="Calibri" panose="020F0502020204030204" pitchFamily="34" charset="0"/>
                <a:ea typeface="Calibri" panose="020F0502020204030204" pitchFamily="34" charset="0"/>
              </a:rPr>
              <a:t> </a:t>
            </a:r>
            <a:r>
              <a:rPr lang="en-US" sz="2400" dirty="0">
                <a:effectLst/>
                <a:latin typeface="Calibri" panose="020F0502020204030204" pitchFamily="34" charset="0"/>
                <a:ea typeface="Calibri" panose="020F0502020204030204" pitchFamily="34" charset="0"/>
              </a:rPr>
              <a:t>aquatic</a:t>
            </a:r>
            <a:r>
              <a:rPr lang="en-US" sz="2400" spc="-30" dirty="0">
                <a:effectLst/>
                <a:latin typeface="Calibri" panose="020F0502020204030204" pitchFamily="34" charset="0"/>
                <a:ea typeface="Calibri" panose="020F0502020204030204" pitchFamily="34" charset="0"/>
              </a:rPr>
              <a:t> </a:t>
            </a:r>
            <a:r>
              <a:rPr lang="en-US" sz="2400" dirty="0">
                <a:effectLst/>
                <a:latin typeface="Calibri" panose="020F0502020204030204" pitchFamily="34" charset="0"/>
                <a:ea typeface="Calibri" panose="020F0502020204030204" pitchFamily="34" charset="0"/>
              </a:rPr>
              <a:t>organisms</a:t>
            </a:r>
            <a:r>
              <a:rPr lang="en-US" sz="2400" spc="-10" dirty="0">
                <a:effectLst/>
                <a:latin typeface="Calibri" panose="020F0502020204030204" pitchFamily="34" charset="0"/>
                <a:ea typeface="Calibri" panose="020F0502020204030204" pitchFamily="34" charset="0"/>
              </a:rPr>
              <a:t> </a:t>
            </a:r>
            <a:r>
              <a:rPr lang="en-US" sz="2400" dirty="0">
                <a:effectLst/>
                <a:latin typeface="Calibri" panose="020F0502020204030204" pitchFamily="34" charset="0"/>
                <a:ea typeface="Calibri" panose="020F0502020204030204" pitchFamily="34" charset="0"/>
              </a:rPr>
              <a:t>much</a:t>
            </a:r>
            <a:r>
              <a:rPr lang="en-US" sz="2400" spc="-30" dirty="0">
                <a:effectLst/>
                <a:latin typeface="Calibri" panose="020F0502020204030204" pitchFamily="34" charset="0"/>
                <a:ea typeface="Calibri" panose="020F0502020204030204" pitchFamily="34" charset="0"/>
              </a:rPr>
              <a:t> </a:t>
            </a:r>
            <a:r>
              <a:rPr lang="en-US" sz="2400" dirty="0">
                <a:effectLst/>
                <a:latin typeface="Calibri" panose="020F0502020204030204" pitchFamily="34" charset="0"/>
                <a:ea typeface="Calibri" panose="020F0502020204030204" pitchFamily="34" charset="0"/>
              </a:rPr>
              <a:t>faster</a:t>
            </a:r>
            <a:r>
              <a:rPr lang="en-US" sz="2400" spc="-30" dirty="0">
                <a:effectLst/>
                <a:latin typeface="Calibri" panose="020F0502020204030204" pitchFamily="34" charset="0"/>
                <a:ea typeface="Calibri" panose="020F0502020204030204" pitchFamily="34" charset="0"/>
              </a:rPr>
              <a:t> </a:t>
            </a:r>
            <a:r>
              <a:rPr lang="en-US" sz="2400" dirty="0">
                <a:effectLst/>
                <a:latin typeface="Calibri" panose="020F0502020204030204" pitchFamily="34" charset="0"/>
                <a:ea typeface="Calibri" panose="020F0502020204030204" pitchFamily="34" charset="0"/>
              </a:rPr>
              <a:t>than</a:t>
            </a:r>
            <a:r>
              <a:rPr lang="en-US" sz="2400" spc="-5" dirty="0">
                <a:effectLst/>
                <a:latin typeface="Calibri" panose="020F0502020204030204" pitchFamily="34" charset="0"/>
                <a:ea typeface="Calibri" panose="020F0502020204030204" pitchFamily="34" charset="0"/>
              </a:rPr>
              <a:t> </a:t>
            </a:r>
            <a:r>
              <a:rPr lang="en-US" sz="2400" dirty="0">
                <a:effectLst/>
                <a:latin typeface="Calibri" panose="020F0502020204030204" pitchFamily="34" charset="0"/>
                <a:ea typeface="Calibri" panose="020F0502020204030204" pitchFamily="34" charset="0"/>
              </a:rPr>
              <a:t>in</a:t>
            </a:r>
            <a:r>
              <a:rPr lang="en-US" sz="2400" spc="-255" dirty="0">
                <a:effectLst/>
                <a:latin typeface="Calibri" panose="020F0502020204030204" pitchFamily="34" charset="0"/>
                <a:ea typeface="Calibri" panose="020F0502020204030204" pitchFamily="34" charset="0"/>
              </a:rPr>
              <a:t> </a:t>
            </a:r>
            <a:r>
              <a:rPr lang="en-US" sz="2400" dirty="0">
                <a:effectLst/>
                <a:latin typeface="Calibri" panose="020F0502020204030204" pitchFamily="34" charset="0"/>
                <a:ea typeface="Calibri" panose="020F0502020204030204" pitchFamily="34" charset="0"/>
              </a:rPr>
              <a:t>terrestrial</a:t>
            </a:r>
            <a:r>
              <a:rPr lang="en-US" sz="2400" spc="-5" dirty="0">
                <a:effectLst/>
                <a:latin typeface="Calibri" panose="020F0502020204030204" pitchFamily="34" charset="0"/>
                <a:ea typeface="Calibri" panose="020F0502020204030204" pitchFamily="34" charset="0"/>
              </a:rPr>
              <a:t> </a:t>
            </a:r>
            <a:r>
              <a:rPr lang="en-US" sz="2400" dirty="0">
                <a:effectLst/>
                <a:latin typeface="Calibri" panose="020F0502020204030204" pitchFamily="34" charset="0"/>
                <a:ea typeface="Calibri" panose="020F0502020204030204" pitchFamily="34" charset="0"/>
              </a:rPr>
              <a:t>organisms</a:t>
            </a:r>
            <a:endParaRPr lang="en-IN" sz="2400" dirty="0"/>
          </a:p>
        </p:txBody>
      </p:sp>
      <p:pic>
        <p:nvPicPr>
          <p:cNvPr id="4" name="Picture 6" descr="https://lh6.googleusercontent.com/4sdW2sq7oAFLtRv-fygcfRsKi54VwU7fOTW7tCnOkUaYOYiBTv72q8jFPRgq4C9qXtwFyQFdvpl-87pSUvtiU7PFd-9jAQ8j5WZXHvDWdN7y78oRBYVFWsaTxfo3FqgcU4bP7FZGf_3IbIWK0g">
            <a:extLst>
              <a:ext uri="{FF2B5EF4-FFF2-40B4-BE49-F238E27FC236}">
                <a16:creationId xmlns:a16="http://schemas.microsoft.com/office/drawing/2014/main" id="{8A3F8C68-2501-41D1-9B1A-CDF3D53D656E}"/>
              </a:ext>
            </a:extLst>
          </p:cNvPr>
          <p:cNvPicPr>
            <a:picLocks noChangeAspect="1" noChangeArrowheads="1"/>
          </p:cNvPicPr>
          <p:nvPr/>
        </p:nvPicPr>
        <p:blipFill>
          <a:blip r:embed="rId2" cstate="print"/>
          <a:srcRect/>
          <a:stretch>
            <a:fillRect/>
          </a:stretch>
        </p:blipFill>
        <p:spPr bwMode="auto">
          <a:xfrm>
            <a:off x="10635342" y="335280"/>
            <a:ext cx="1447800" cy="808797"/>
          </a:xfrm>
          <a:prstGeom prst="rect">
            <a:avLst/>
          </a:prstGeom>
          <a:noFill/>
          <a:ln w="9525">
            <a:noFill/>
            <a:miter lim="800000"/>
            <a:headEnd/>
            <a:tailEnd/>
          </a:ln>
        </p:spPr>
      </p:pic>
    </p:spTree>
    <p:extLst>
      <p:ext uri="{BB962C8B-B14F-4D97-AF65-F5344CB8AC3E}">
        <p14:creationId xmlns:p14="http://schemas.microsoft.com/office/powerpoint/2010/main" val="252539322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3E844A-B6D9-9344-A5EF-3097C3B11EEF}"/>
              </a:ext>
            </a:extLst>
          </p:cNvPr>
          <p:cNvSpPr>
            <a:spLocks noGrp="1"/>
          </p:cNvSpPr>
          <p:nvPr>
            <p:ph type="title"/>
          </p:nvPr>
        </p:nvSpPr>
        <p:spPr/>
        <p:txBody>
          <a:bodyPr>
            <a:normAutofit/>
          </a:bodyPr>
          <a:lstStyle/>
          <a:p>
            <a:pPr algn="ctr"/>
            <a:r>
              <a:rPr lang="en-US" sz="2400" b="1" dirty="0">
                <a:solidFill>
                  <a:srgbClr val="FF0000"/>
                </a:solidFill>
              </a:rPr>
              <a:t>MECHANISM OF RESPIRATION</a:t>
            </a:r>
          </a:p>
        </p:txBody>
      </p:sp>
      <p:sp>
        <p:nvSpPr>
          <p:cNvPr id="3" name="Content Placeholder 2">
            <a:extLst>
              <a:ext uri="{FF2B5EF4-FFF2-40B4-BE49-F238E27FC236}">
                <a16:creationId xmlns:a16="http://schemas.microsoft.com/office/drawing/2014/main" id="{B64F6D75-4E60-854E-9A8C-57166716B8A5}"/>
              </a:ext>
            </a:extLst>
          </p:cNvPr>
          <p:cNvSpPr>
            <a:spLocks noGrp="1"/>
          </p:cNvSpPr>
          <p:nvPr>
            <p:ph idx="1"/>
          </p:nvPr>
        </p:nvSpPr>
        <p:spPr>
          <a:xfrm>
            <a:off x="838200" y="1280160"/>
            <a:ext cx="10515600" cy="4896803"/>
          </a:xfrm>
        </p:spPr>
        <p:txBody>
          <a:bodyPr>
            <a:normAutofit/>
          </a:bodyPr>
          <a:lstStyle/>
          <a:p>
            <a:r>
              <a:rPr lang="en-US" sz="2000" dirty="0"/>
              <a:t>Breathing Mechanism: The breathing mechanism of lungs is controlled by the diaphragm . Diaphragm is a membrane which separates the thoracic chamber from the abdominal cavity. When diaphragm moves down, the lungs expand and air is inhaled. When diaphragm moves up, the lungs contract and air is exhaled.</a:t>
            </a:r>
          </a:p>
          <a:p>
            <a:pPr marL="0" indent="0">
              <a:buNone/>
            </a:pPr>
            <a:endParaRPr lang="en-US" sz="2000" dirty="0"/>
          </a:p>
        </p:txBody>
      </p:sp>
      <p:pic>
        <p:nvPicPr>
          <p:cNvPr id="6" name="Picture 6" descr="https://lh6.googleusercontent.com/4sdW2sq7oAFLtRv-fygcfRsKi54VwU7fOTW7tCnOkUaYOYiBTv72q8jFPRgq4C9qXtwFyQFdvpl-87pSUvtiU7PFd-9jAQ8j5WZXHvDWdN7y78oRBYVFWsaTxfo3FqgcU4bP7FZGf_3IbIWK0g">
            <a:extLst>
              <a:ext uri="{FF2B5EF4-FFF2-40B4-BE49-F238E27FC236}">
                <a16:creationId xmlns:a16="http://schemas.microsoft.com/office/drawing/2014/main" id="{7271DC1F-3634-40D1-BD50-77662A3B6B57}"/>
              </a:ext>
            </a:extLst>
          </p:cNvPr>
          <p:cNvPicPr>
            <a:picLocks noChangeAspect="1" noChangeArrowheads="1"/>
          </p:cNvPicPr>
          <p:nvPr/>
        </p:nvPicPr>
        <p:blipFill>
          <a:blip r:embed="rId2" cstate="print"/>
          <a:srcRect/>
          <a:stretch>
            <a:fillRect/>
          </a:stretch>
        </p:blipFill>
        <p:spPr bwMode="auto">
          <a:xfrm>
            <a:off x="10635342" y="335280"/>
            <a:ext cx="1447800" cy="808797"/>
          </a:xfrm>
          <a:prstGeom prst="rect">
            <a:avLst/>
          </a:prstGeom>
          <a:noFill/>
          <a:ln w="9525">
            <a:noFill/>
            <a:miter lim="800000"/>
            <a:headEnd/>
            <a:tailEnd/>
          </a:ln>
        </p:spPr>
      </p:pic>
      <p:pic>
        <p:nvPicPr>
          <p:cNvPr id="7" name="Picture 4">
            <a:extLst>
              <a:ext uri="{FF2B5EF4-FFF2-40B4-BE49-F238E27FC236}">
                <a16:creationId xmlns:a16="http://schemas.microsoft.com/office/drawing/2014/main" id="{490416F8-A36B-4ABB-9B01-92A50E743D3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644190" y="2768464"/>
            <a:ext cx="9367072" cy="4177234"/>
          </a:xfrm>
          <a:prstGeom prst="rect">
            <a:avLst/>
          </a:prstGeom>
        </p:spPr>
      </p:pic>
    </p:spTree>
    <p:extLst>
      <p:ext uri="{BB962C8B-B14F-4D97-AF65-F5344CB8AC3E}">
        <p14:creationId xmlns:p14="http://schemas.microsoft.com/office/powerpoint/2010/main" val="357211411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95EC8CB-5132-44F9-9C24-25E5EFC6C606}"/>
              </a:ext>
            </a:extLst>
          </p:cNvPr>
          <p:cNvSpPr>
            <a:spLocks noGrp="1"/>
          </p:cNvSpPr>
          <p:nvPr>
            <p:ph idx="1"/>
          </p:nvPr>
        </p:nvSpPr>
        <p:spPr>
          <a:xfrm>
            <a:off x="980440" y="1178560"/>
            <a:ext cx="10515600" cy="4896803"/>
          </a:xfrm>
        </p:spPr>
        <p:txBody>
          <a:bodyPr/>
          <a:lstStyle/>
          <a:p>
            <a:pPr rtl="0" fontAlgn="base">
              <a:spcBef>
                <a:spcPts val="400"/>
              </a:spcBef>
              <a:spcAft>
                <a:spcPts val="0"/>
              </a:spcAft>
              <a:buFont typeface="Arial" panose="020B0604020202020204" pitchFamily="34" charset="0"/>
              <a:buChar char="•"/>
            </a:pPr>
            <a:r>
              <a:rPr lang="en-US" sz="1800" i="0" u="none" strike="noStrike" dirty="0">
                <a:effectLst/>
                <a:latin typeface="Arial" panose="020B0604020202020204" pitchFamily="34" charset="0"/>
              </a:rPr>
              <a:t>When we breathe in air, the muscles of the diaphragm contracts and  moves downward and the chest cavity expands and air enters into the lungs. </a:t>
            </a:r>
          </a:p>
          <a:p>
            <a:pPr rtl="0" fontAlgn="base">
              <a:spcBef>
                <a:spcPts val="0"/>
              </a:spcBef>
              <a:spcAft>
                <a:spcPts val="0"/>
              </a:spcAft>
              <a:buFont typeface="Arial" panose="020B0604020202020204" pitchFamily="34" charset="0"/>
              <a:buChar char="•"/>
            </a:pPr>
            <a:r>
              <a:rPr lang="en-US" sz="1800" i="0" u="none" strike="noStrike" dirty="0">
                <a:effectLst/>
                <a:latin typeface="Arial" panose="020B0604020202020204" pitchFamily="34" charset="0"/>
              </a:rPr>
              <a:t>  When we breathe out air, the muscles of the diaphragm relaxes and moves upward and the chest cavity contracts and air  goes out of the lungs.</a:t>
            </a:r>
          </a:p>
          <a:p>
            <a:endParaRPr lang="en-IN" dirty="0"/>
          </a:p>
        </p:txBody>
      </p:sp>
      <p:pic>
        <p:nvPicPr>
          <p:cNvPr id="1026" name="Picture 2">
            <a:extLst>
              <a:ext uri="{FF2B5EF4-FFF2-40B4-BE49-F238E27FC236}">
                <a16:creationId xmlns:a16="http://schemas.microsoft.com/office/drawing/2014/main" id="{050DDB1F-17B1-4BEC-A1D0-BBADC40C3EA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44854" y="2945765"/>
            <a:ext cx="3695700" cy="2733675"/>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a:extLst>
              <a:ext uri="{FF2B5EF4-FFF2-40B4-BE49-F238E27FC236}">
                <a16:creationId xmlns:a16="http://schemas.microsoft.com/office/drawing/2014/main" id="{6364C005-03E8-41A2-A5DF-5D2B2AAA098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779768" y="2945765"/>
            <a:ext cx="3657600" cy="3733800"/>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6" descr="https://lh6.googleusercontent.com/4sdW2sq7oAFLtRv-fygcfRsKi54VwU7fOTW7tCnOkUaYOYiBTv72q8jFPRgq4C9qXtwFyQFdvpl-87pSUvtiU7PFd-9jAQ8j5WZXHvDWdN7y78oRBYVFWsaTxfo3FqgcU4bP7FZGf_3IbIWK0g">
            <a:extLst>
              <a:ext uri="{FF2B5EF4-FFF2-40B4-BE49-F238E27FC236}">
                <a16:creationId xmlns:a16="http://schemas.microsoft.com/office/drawing/2014/main" id="{B544D889-421E-4462-B341-5BC8B3A3BC71}"/>
              </a:ext>
            </a:extLst>
          </p:cNvPr>
          <p:cNvPicPr>
            <a:picLocks noChangeAspect="1" noChangeArrowheads="1"/>
          </p:cNvPicPr>
          <p:nvPr/>
        </p:nvPicPr>
        <p:blipFill>
          <a:blip r:embed="rId4" cstate="print"/>
          <a:srcRect/>
          <a:stretch>
            <a:fillRect/>
          </a:stretch>
        </p:blipFill>
        <p:spPr bwMode="auto">
          <a:xfrm>
            <a:off x="10635342" y="335280"/>
            <a:ext cx="1447800" cy="808797"/>
          </a:xfrm>
          <a:prstGeom prst="rect">
            <a:avLst/>
          </a:prstGeom>
          <a:noFill/>
          <a:ln w="9525">
            <a:noFill/>
            <a:miter lim="800000"/>
            <a:headEnd/>
            <a:tailEnd/>
          </a:ln>
        </p:spPr>
      </p:pic>
    </p:spTree>
    <p:extLst>
      <p:ext uri="{BB962C8B-B14F-4D97-AF65-F5344CB8AC3E}">
        <p14:creationId xmlns:p14="http://schemas.microsoft.com/office/powerpoint/2010/main" val="290191542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90756C-044F-44A6-8CBF-CF4078CBE108}"/>
              </a:ext>
            </a:extLst>
          </p:cNvPr>
          <p:cNvSpPr>
            <a:spLocks noGrp="1"/>
          </p:cNvSpPr>
          <p:nvPr>
            <p:ph type="title"/>
          </p:nvPr>
        </p:nvSpPr>
        <p:spPr/>
        <p:txBody>
          <a:bodyPr>
            <a:normAutofit/>
          </a:bodyPr>
          <a:lstStyle/>
          <a:p>
            <a:pPr algn="ctr"/>
            <a:r>
              <a:rPr lang="en-US" sz="2800" b="1" dirty="0">
                <a:solidFill>
                  <a:srgbClr val="FF0000"/>
                </a:solidFill>
              </a:rPr>
              <a:t>ACTIVITY</a:t>
            </a:r>
            <a:endParaRPr lang="en-IN" sz="2800" b="1" dirty="0">
              <a:solidFill>
                <a:srgbClr val="FF0000"/>
              </a:solidFill>
            </a:endParaRPr>
          </a:p>
        </p:txBody>
      </p:sp>
      <p:pic>
        <p:nvPicPr>
          <p:cNvPr id="4" name="Picture 4">
            <a:extLst>
              <a:ext uri="{FF2B5EF4-FFF2-40B4-BE49-F238E27FC236}">
                <a16:creationId xmlns:a16="http://schemas.microsoft.com/office/drawing/2014/main" id="{66369482-5038-4B11-8D2E-C6CB3E9FF4F6}"/>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3444240" y="2134394"/>
            <a:ext cx="5252720" cy="3733800"/>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6" descr="https://lh6.googleusercontent.com/4sdW2sq7oAFLtRv-fygcfRsKi54VwU7fOTW7tCnOkUaYOYiBTv72q8jFPRgq4C9qXtwFyQFdvpl-87pSUvtiU7PFd-9jAQ8j5WZXHvDWdN7y78oRBYVFWsaTxfo3FqgcU4bP7FZGf_3IbIWK0g">
            <a:extLst>
              <a:ext uri="{FF2B5EF4-FFF2-40B4-BE49-F238E27FC236}">
                <a16:creationId xmlns:a16="http://schemas.microsoft.com/office/drawing/2014/main" id="{DEB5931F-FD66-4DE0-8196-9A01EC419D6A}"/>
              </a:ext>
            </a:extLst>
          </p:cNvPr>
          <p:cNvPicPr>
            <a:picLocks noChangeAspect="1" noChangeArrowheads="1"/>
          </p:cNvPicPr>
          <p:nvPr/>
        </p:nvPicPr>
        <p:blipFill>
          <a:blip r:embed="rId3" cstate="print"/>
          <a:srcRect/>
          <a:stretch>
            <a:fillRect/>
          </a:stretch>
        </p:blipFill>
        <p:spPr bwMode="auto">
          <a:xfrm>
            <a:off x="10635342" y="335280"/>
            <a:ext cx="1447800" cy="808797"/>
          </a:xfrm>
          <a:prstGeom prst="rect">
            <a:avLst/>
          </a:prstGeom>
          <a:noFill/>
          <a:ln w="9525">
            <a:noFill/>
            <a:miter lim="800000"/>
            <a:headEnd/>
            <a:tailEnd/>
          </a:ln>
        </p:spPr>
      </p:pic>
    </p:spTree>
    <p:extLst>
      <p:ext uri="{BB962C8B-B14F-4D97-AF65-F5344CB8AC3E}">
        <p14:creationId xmlns:p14="http://schemas.microsoft.com/office/powerpoint/2010/main" val="411168358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EA09419-5D07-458A-A3C7-569849F77780}"/>
              </a:ext>
            </a:extLst>
          </p:cNvPr>
          <p:cNvSpPr>
            <a:spLocks noGrp="1"/>
          </p:cNvSpPr>
          <p:nvPr>
            <p:ph idx="1"/>
          </p:nvPr>
        </p:nvSpPr>
        <p:spPr/>
        <p:txBody>
          <a:bodyPr/>
          <a:lstStyle/>
          <a:p>
            <a:r>
              <a:rPr lang="en-IN" dirty="0">
                <a:hlinkClick r:id="rId2"/>
              </a:rPr>
              <a:t>https://www.youtube.com/watch?v=MPovpAXcmIU</a:t>
            </a:r>
            <a:r>
              <a:rPr lang="en-IN" dirty="0"/>
              <a:t> </a:t>
            </a:r>
          </a:p>
        </p:txBody>
      </p:sp>
      <p:pic>
        <p:nvPicPr>
          <p:cNvPr id="5" name="Picture 6" descr="https://lh6.googleusercontent.com/4sdW2sq7oAFLtRv-fygcfRsKi54VwU7fOTW7tCnOkUaYOYiBTv72q8jFPRgq4C9qXtwFyQFdvpl-87pSUvtiU7PFd-9jAQ8j5WZXHvDWdN7y78oRBYVFWsaTxfo3FqgcU4bP7FZGf_3IbIWK0g">
            <a:extLst>
              <a:ext uri="{FF2B5EF4-FFF2-40B4-BE49-F238E27FC236}">
                <a16:creationId xmlns:a16="http://schemas.microsoft.com/office/drawing/2014/main" id="{33D7BB6C-2E01-49FA-8EE6-4FFA4A4E8095}"/>
              </a:ext>
            </a:extLst>
          </p:cNvPr>
          <p:cNvPicPr>
            <a:picLocks noChangeAspect="1" noChangeArrowheads="1"/>
          </p:cNvPicPr>
          <p:nvPr/>
        </p:nvPicPr>
        <p:blipFill>
          <a:blip r:embed="rId3" cstate="print"/>
          <a:srcRect/>
          <a:stretch>
            <a:fillRect/>
          </a:stretch>
        </p:blipFill>
        <p:spPr bwMode="auto">
          <a:xfrm>
            <a:off x="10635342" y="335280"/>
            <a:ext cx="1447800" cy="808797"/>
          </a:xfrm>
          <a:prstGeom prst="rect">
            <a:avLst/>
          </a:prstGeom>
          <a:noFill/>
          <a:ln w="9525">
            <a:noFill/>
            <a:miter lim="800000"/>
            <a:headEnd/>
            <a:tailEnd/>
          </a:ln>
        </p:spPr>
      </p:pic>
    </p:spTree>
    <p:extLst>
      <p:ext uri="{BB962C8B-B14F-4D97-AF65-F5344CB8AC3E}">
        <p14:creationId xmlns:p14="http://schemas.microsoft.com/office/powerpoint/2010/main" val="408446291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8676A7-694B-4A96-AFC8-55727C9287F1}"/>
              </a:ext>
            </a:extLst>
          </p:cNvPr>
          <p:cNvSpPr>
            <a:spLocks noGrp="1"/>
          </p:cNvSpPr>
          <p:nvPr>
            <p:ph type="title"/>
          </p:nvPr>
        </p:nvSpPr>
        <p:spPr>
          <a:xfrm>
            <a:off x="838200" y="344805"/>
            <a:ext cx="10515600" cy="1325563"/>
          </a:xfrm>
        </p:spPr>
        <p:txBody>
          <a:bodyPr>
            <a:normAutofit/>
          </a:bodyPr>
          <a:lstStyle/>
          <a:p>
            <a:pPr algn="ctr"/>
            <a:r>
              <a:rPr lang="en-US" sz="2400" b="1" dirty="0">
                <a:solidFill>
                  <a:srgbClr val="FF0000"/>
                </a:solidFill>
              </a:rPr>
              <a:t>GASEOUS MECHANISM</a:t>
            </a:r>
            <a:endParaRPr lang="en-IN" sz="2400" b="1" dirty="0">
              <a:solidFill>
                <a:srgbClr val="FF0000"/>
              </a:solidFill>
            </a:endParaRPr>
          </a:p>
        </p:txBody>
      </p:sp>
      <p:pic>
        <p:nvPicPr>
          <p:cNvPr id="4" name="Picture 4">
            <a:extLst>
              <a:ext uri="{FF2B5EF4-FFF2-40B4-BE49-F238E27FC236}">
                <a16:creationId xmlns:a16="http://schemas.microsoft.com/office/drawing/2014/main" id="{F8595639-D89A-4BFE-A07B-9C9AB285FE31}"/>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316480" y="1825625"/>
            <a:ext cx="7518400" cy="4351338"/>
          </a:xfrm>
        </p:spPr>
      </p:pic>
      <p:pic>
        <p:nvPicPr>
          <p:cNvPr id="5" name="Picture 6" descr="https://lh6.googleusercontent.com/4sdW2sq7oAFLtRv-fygcfRsKi54VwU7fOTW7tCnOkUaYOYiBTv72q8jFPRgq4C9qXtwFyQFdvpl-87pSUvtiU7PFd-9jAQ8j5WZXHvDWdN7y78oRBYVFWsaTxfo3FqgcU4bP7FZGf_3IbIWK0g">
            <a:extLst>
              <a:ext uri="{FF2B5EF4-FFF2-40B4-BE49-F238E27FC236}">
                <a16:creationId xmlns:a16="http://schemas.microsoft.com/office/drawing/2014/main" id="{5C6BCD3A-B4E4-4682-9429-84D4C198DE83}"/>
              </a:ext>
            </a:extLst>
          </p:cNvPr>
          <p:cNvPicPr>
            <a:picLocks noChangeAspect="1" noChangeArrowheads="1"/>
          </p:cNvPicPr>
          <p:nvPr/>
        </p:nvPicPr>
        <p:blipFill>
          <a:blip r:embed="rId3" cstate="print"/>
          <a:srcRect/>
          <a:stretch>
            <a:fillRect/>
          </a:stretch>
        </p:blipFill>
        <p:spPr bwMode="auto">
          <a:xfrm>
            <a:off x="10635342" y="335280"/>
            <a:ext cx="1447800" cy="808797"/>
          </a:xfrm>
          <a:prstGeom prst="rect">
            <a:avLst/>
          </a:prstGeom>
          <a:noFill/>
          <a:ln w="9525">
            <a:noFill/>
            <a:miter lim="800000"/>
            <a:headEnd/>
            <a:tailEnd/>
          </a:ln>
        </p:spPr>
      </p:pic>
    </p:spTree>
    <p:extLst>
      <p:ext uri="{BB962C8B-B14F-4D97-AF65-F5344CB8AC3E}">
        <p14:creationId xmlns:p14="http://schemas.microsoft.com/office/powerpoint/2010/main" val="174572063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A91FFA-54F1-49E2-AE5D-480B6048B3D1}"/>
              </a:ext>
            </a:extLst>
          </p:cNvPr>
          <p:cNvSpPr>
            <a:spLocks noGrp="1"/>
          </p:cNvSpPr>
          <p:nvPr>
            <p:ph type="title"/>
          </p:nvPr>
        </p:nvSpPr>
        <p:spPr/>
        <p:txBody>
          <a:bodyPr>
            <a:normAutofit/>
          </a:bodyPr>
          <a:lstStyle/>
          <a:p>
            <a:pPr algn="ctr"/>
            <a:r>
              <a:rPr lang="en-US" sz="2400" b="1" kern="0" dirty="0">
                <a:solidFill>
                  <a:srgbClr val="FF0000"/>
                </a:solidFill>
                <a:effectLst/>
                <a:latin typeface="Calibri Light" panose="020F0302020204030204" pitchFamily="34" charset="0"/>
                <a:ea typeface="Calibri Light" panose="020F0302020204030204" pitchFamily="34" charset="0"/>
              </a:rPr>
              <a:t>HOME</a:t>
            </a:r>
            <a:r>
              <a:rPr lang="en-US" sz="2400" b="1" kern="0" spc="-55" dirty="0">
                <a:solidFill>
                  <a:srgbClr val="FF0000"/>
                </a:solidFill>
                <a:effectLst/>
                <a:latin typeface="Calibri Light" panose="020F0302020204030204" pitchFamily="34" charset="0"/>
                <a:ea typeface="Calibri Light" panose="020F0302020204030204" pitchFamily="34" charset="0"/>
              </a:rPr>
              <a:t> </a:t>
            </a:r>
            <a:r>
              <a:rPr lang="en-US" sz="2400" b="1" kern="0" dirty="0">
                <a:solidFill>
                  <a:srgbClr val="FF0000"/>
                </a:solidFill>
                <a:effectLst/>
                <a:latin typeface="Calibri Light" panose="020F0302020204030204" pitchFamily="34" charset="0"/>
                <a:ea typeface="Calibri Light" panose="020F0302020204030204" pitchFamily="34" charset="0"/>
              </a:rPr>
              <a:t>ASSIGNMENT</a:t>
            </a:r>
            <a:br>
              <a:rPr lang="en-IN" sz="2400" b="1" kern="0" dirty="0">
                <a:solidFill>
                  <a:srgbClr val="FF0000"/>
                </a:solidFill>
                <a:effectLst/>
                <a:latin typeface="Calibri Light" panose="020F0302020204030204" pitchFamily="34" charset="0"/>
                <a:ea typeface="Calibri Light" panose="020F0302020204030204" pitchFamily="34" charset="0"/>
              </a:rPr>
            </a:br>
            <a:endParaRPr lang="en-IN" sz="2400" b="1" dirty="0">
              <a:solidFill>
                <a:srgbClr val="FF0000"/>
              </a:solidFill>
            </a:endParaRPr>
          </a:p>
        </p:txBody>
      </p:sp>
      <p:sp>
        <p:nvSpPr>
          <p:cNvPr id="3" name="Content Placeholder 2">
            <a:extLst>
              <a:ext uri="{FF2B5EF4-FFF2-40B4-BE49-F238E27FC236}">
                <a16:creationId xmlns:a16="http://schemas.microsoft.com/office/drawing/2014/main" id="{6E133258-CD2D-4066-A815-36D9BB238F21}"/>
              </a:ext>
            </a:extLst>
          </p:cNvPr>
          <p:cNvSpPr>
            <a:spLocks noGrp="1"/>
          </p:cNvSpPr>
          <p:nvPr>
            <p:ph idx="1"/>
          </p:nvPr>
        </p:nvSpPr>
        <p:spPr/>
        <p:txBody>
          <a:bodyPr>
            <a:normAutofit/>
          </a:bodyPr>
          <a:lstStyle/>
          <a:p>
            <a:r>
              <a:rPr lang="en-IN" sz="2000" dirty="0"/>
              <a:t>In box Question - 3,4 ,</a:t>
            </a:r>
            <a:r>
              <a:rPr lang="en-IN" sz="2000" dirty="0" err="1"/>
              <a:t>Pg</a:t>
            </a:r>
            <a:r>
              <a:rPr lang="en-IN" sz="2000" dirty="0"/>
              <a:t> No- 105 and Exercise Question No- 9</a:t>
            </a:r>
          </a:p>
        </p:txBody>
      </p:sp>
      <p:pic>
        <p:nvPicPr>
          <p:cNvPr id="5" name="Picture 6" descr="https://lh6.googleusercontent.com/4sdW2sq7oAFLtRv-fygcfRsKi54VwU7fOTW7tCnOkUaYOYiBTv72q8jFPRgq4C9qXtwFyQFdvpl-87pSUvtiU7PFd-9jAQ8j5WZXHvDWdN7y78oRBYVFWsaTxfo3FqgcU4bP7FZGf_3IbIWK0g">
            <a:extLst>
              <a:ext uri="{FF2B5EF4-FFF2-40B4-BE49-F238E27FC236}">
                <a16:creationId xmlns:a16="http://schemas.microsoft.com/office/drawing/2014/main" id="{BA085CED-D47B-4000-9CC8-017E0A9515D5}"/>
              </a:ext>
            </a:extLst>
          </p:cNvPr>
          <p:cNvPicPr>
            <a:picLocks noChangeAspect="1" noChangeArrowheads="1"/>
          </p:cNvPicPr>
          <p:nvPr/>
        </p:nvPicPr>
        <p:blipFill>
          <a:blip r:embed="rId2" cstate="print"/>
          <a:srcRect/>
          <a:stretch>
            <a:fillRect/>
          </a:stretch>
        </p:blipFill>
        <p:spPr bwMode="auto">
          <a:xfrm>
            <a:off x="10635342" y="335280"/>
            <a:ext cx="1447800" cy="808797"/>
          </a:xfrm>
          <a:prstGeom prst="rect">
            <a:avLst/>
          </a:prstGeom>
          <a:noFill/>
          <a:ln w="9525">
            <a:noFill/>
            <a:miter lim="800000"/>
            <a:headEnd/>
            <a:tailEnd/>
          </a:ln>
        </p:spPr>
      </p:pic>
    </p:spTree>
    <p:extLst>
      <p:ext uri="{BB962C8B-B14F-4D97-AF65-F5344CB8AC3E}">
        <p14:creationId xmlns:p14="http://schemas.microsoft.com/office/powerpoint/2010/main" val="372995405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58</TotalTime>
  <Words>269</Words>
  <Application>Microsoft Office PowerPoint</Application>
  <PresentationFormat>Widescreen</PresentationFormat>
  <Paragraphs>30</Paragraphs>
  <Slides>10</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10</vt:i4>
      </vt:variant>
    </vt:vector>
  </HeadingPairs>
  <TitlesOfParts>
    <vt:vector size="15" baseType="lpstr">
      <vt:lpstr>Arial</vt:lpstr>
      <vt:lpstr>Arial MT</vt:lpstr>
      <vt:lpstr>Calibri</vt:lpstr>
      <vt:lpstr>Calibri Light</vt:lpstr>
      <vt:lpstr>Office Theme</vt:lpstr>
      <vt:lpstr>PowerPoint Presentation</vt:lpstr>
      <vt:lpstr>PowerPoint Presentation</vt:lpstr>
      <vt:lpstr>PowerPoint Presentation</vt:lpstr>
      <vt:lpstr>MECHANISM OF RESPIRATION</vt:lpstr>
      <vt:lpstr>PowerPoint Presentation</vt:lpstr>
      <vt:lpstr>ACTIVITY</vt:lpstr>
      <vt:lpstr>PowerPoint Presentation</vt:lpstr>
      <vt:lpstr>GASEOUS MECHANISM</vt:lpstr>
      <vt:lpstr>HOME ASSIGNMENT </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DEBASHISH BALA</dc:creator>
  <cp:lastModifiedBy>DEBASHISH BALA</cp:lastModifiedBy>
  <cp:revision>26</cp:revision>
  <dcterms:created xsi:type="dcterms:W3CDTF">2021-03-22T18:39:20Z</dcterms:created>
  <dcterms:modified xsi:type="dcterms:W3CDTF">2021-12-18T08:02:01Z</dcterms:modified>
</cp:coreProperties>
</file>