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rJNXMweBVbym6863qTTgiwrTU4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6-17T16:36:04.72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AqRP1Q"/>
      </p:ext>
    </p:extLst>
  </p:cm>
  <p:cm authorId="0" idx="2" dt="2020-06-17T16:36:04.720">
    <p:pos x="6000" y="10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AqRP1M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or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3.jp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or-IN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b="1" i="0" sz="29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609600" y="1981200"/>
            <a:ext cx="85344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</a:t>
            </a: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 :3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ODIA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10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 ଗାଁ ବୁଲା       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or-I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SUBTOPIC :ସୃଜନାତ୍ମକ ଲିଖନ ଓ ବ୍ୟାକରଣ     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81800" y="228600"/>
            <a:ext cx="2041770" cy="1344143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/>
          <p:nvPr>
            <p:ph type="title"/>
          </p:nvPr>
        </p:nvSpPr>
        <p:spPr>
          <a:xfrm>
            <a:off x="0" y="152400"/>
            <a:ext cx="9144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or-IN" sz="4400">
                <a:solidFill>
                  <a:srgbClr val="FF0000"/>
                </a:solidFill>
              </a:rPr>
              <a:t>                              </a:t>
            </a:r>
            <a:br>
              <a:rPr lang="or-IN" sz="4400">
                <a:solidFill>
                  <a:srgbClr val="FF0000"/>
                </a:solidFill>
              </a:rPr>
            </a:br>
            <a:r>
              <a:rPr lang="or-IN" sz="4400">
                <a:solidFill>
                  <a:srgbClr val="FF0000"/>
                </a:solidFill>
              </a:rPr>
              <a:t>  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descr="animated low-poly Animated Elephant 3D model | CGTrader" id="101" name="Google Shape;101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animated low-poly Animated Elephant 3D model | CGTrader" id="102" name="Google Shape;102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animated low-poly Animated Elephant 3D model | CGTrader" id="103" name="Google Shape;103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45,149 Indian Family Stock Photos, Pictures &amp;amp; Royalty-Free Images - iStock" id="104" name="Google Shape;104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06" name="Google Shape;10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990600"/>
            <a:ext cx="9144000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112" name="Google Shape;112;p5"/>
          <p:cNvSpPr txBox="1"/>
          <p:nvPr>
            <p:ph type="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or-IN" sz="5400"/>
              <a:t>ସୃଜନାତ୍ମକ ଲିଖନ  </a:t>
            </a:r>
            <a:br>
              <a:rPr lang="or-IN" sz="5400"/>
            </a:br>
            <a:r>
              <a:rPr lang="or-IN" sz="4800" u="sng">
                <a:solidFill>
                  <a:srgbClr val="FF0000"/>
                </a:solidFill>
              </a:rPr>
              <a:t>ଆମ ଜାତୀୟ ପତାକା </a:t>
            </a:r>
            <a:br>
              <a:rPr lang="or-IN" sz="6000"/>
            </a:br>
            <a:br>
              <a:rPr lang="or-IN" sz="5400"/>
            </a:br>
            <a:r>
              <a:rPr lang="or-IN" sz="5400"/>
              <a:t> </a:t>
            </a:r>
            <a:br>
              <a:rPr lang="or-IN" sz="5400"/>
            </a:br>
            <a:br>
              <a:rPr lang="or-IN" sz="5400"/>
            </a:br>
            <a:br>
              <a:rPr lang="or-IN" sz="3200"/>
            </a:br>
            <a:endParaRPr sz="3200">
              <a:solidFill>
                <a:srgbClr val="FF0000"/>
              </a:solidFill>
            </a:endParaRPr>
          </a:p>
        </p:txBody>
      </p:sp>
      <p:sp>
        <p:nvSpPr>
          <p:cNvPr descr="How To Control Snails Naturally In The Garden" id="113" name="Google Shape;113;p5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14" name="Google Shape;114;p5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15" name="Google Shape;115;p5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35496" y="0"/>
            <a:ext cx="9073008" cy="68927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0"/>
            <a:ext cx="8839200" cy="533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13732"/>
            <a:ext cx="2041800" cy="13440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23" name="Google Shape;123;p6"/>
          <p:cNvSpPr txBox="1"/>
          <p:nvPr>
            <p:ph type="title"/>
          </p:nvPr>
        </p:nvSpPr>
        <p:spPr>
          <a:xfrm>
            <a:off x="-42225" y="9495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1212"/>
              <a:buFont typeface="Calibri"/>
              <a:buNone/>
            </a:pPr>
            <a:r>
              <a:rPr lang="or-IN" u="sng">
                <a:solidFill>
                  <a:srgbClr val="FF0000"/>
                </a:solidFill>
              </a:rPr>
              <a:t>ଜାତୀୟ ପତାକା</a:t>
            </a:r>
            <a:br>
              <a:rPr lang="or-IN" sz="6000"/>
            </a:br>
            <a:r>
              <a:rPr lang="or-IN" sz="3300"/>
              <a:t>ସ୍ଵାଧିନ ଦେଶମାନଙ୍କରେ ନିଜସ୍ଵ ଜାତୀୟ ପତାକା </a:t>
            </a:r>
            <a:endParaRPr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1212"/>
              <a:buFont typeface="Calibri"/>
              <a:buNone/>
            </a:pPr>
            <a:r>
              <a:rPr lang="or-IN" sz="3300"/>
              <a:t>ରହିଥାଏ |</a:t>
            </a:r>
            <a:br>
              <a:rPr lang="or-IN" sz="3300"/>
            </a:br>
            <a:r>
              <a:rPr lang="or-IN" sz="3300"/>
              <a:t>ଆମ ଦେଶ ଭାରତର ଜାତୀୟ ପତାକା ସୁନ୍ଦର ଓ ନିଆରା ଅଟେ |</a:t>
            </a:r>
            <a:br>
              <a:rPr lang="or-IN" sz="3300"/>
            </a:br>
            <a:r>
              <a:rPr lang="or-IN" sz="3300"/>
              <a:t>ଆମ ଜାତୀୟ ପତାକାର ନାମ ତ୍ରିରଙ୍ଗା |ଏଥିରେ ତିନୋଟି ରଙ୍ଗ ଅଛି |</a:t>
            </a:r>
            <a:br>
              <a:rPr lang="or-IN" sz="3300"/>
            </a:br>
            <a:r>
              <a:rPr lang="or-IN" sz="3300"/>
              <a:t>ଏହାର ଉପରି ଭାଗର ରଙ୍ଗ କେଶର/ନାରଙ୍ଗୀ,ମଝିଭାଗର ରଙ୍ଗ ଧଳାଓ ନିମ୍ନ ଭାଗର ରଙ୍ଗ ସବୁଜ ରଙ୍ଗ ଅଟେ |ମଝି ଭାଗର ଧଳା ରଙ୍ଗଉପରେଏକଚକ୍ର ରହିଛି |ଏହି ଚକ୍ରର ରଙ୍ଗ ଗାଢ ନୀଳ ରଙ୍ଗ ଓ ଏଥିରେ ୨୪ଟି ଅଖ ରହିଛି |</a:t>
            </a:r>
            <a:br>
              <a:rPr lang="or-IN" sz="3300"/>
            </a:br>
            <a:r>
              <a:rPr lang="or-IN" sz="3300"/>
              <a:t>ଏଥିରେ ଥିବା ନାରଙ୍ଗୀ ରଙ୍ଗ ବୀରତ୍ଵ ଓ ତ୍ୟାଗର ପ୍ରତୀକ,ମଝିରେ ଥିବା ଧଳାରଙ୍ଗ ସତ୍ୟ,ଶାନ୍ତି ଓ ପବିତ୍ରତା ର ପ୍ରତୀକ, ସବୁଜ ରଙ୍ଗ ସମୃଦ୍ଧି,ଶ୍ରମ ଓ </a:t>
            </a:r>
            <a:br>
              <a:rPr lang="or-IN" sz="3300"/>
            </a:br>
            <a:r>
              <a:rPr lang="or-IN" sz="3300"/>
              <a:t>ବିଶ୍ଵାସର ପ୍ରତୀକ ଏବଂ ନୀଳ ଚକ୍ର ନ୍ୟାୟ,ଧର୍ମ ଓ ପ୍ରଗତିର ର ପ୍ରତୀକ ଅଟେ |</a:t>
            </a:r>
            <a:br>
              <a:rPr lang="or-IN" sz="3300"/>
            </a:br>
            <a:r>
              <a:rPr lang="or-IN" sz="3300"/>
              <a:t>ଜାତୀୟ ପତାକା ଆମ ଭିତରେ ଏକତା ଓ ସଦଭାବ ଆଣିଦେଉଛି |</a:t>
            </a:r>
            <a:br>
              <a:rPr lang="or-IN" sz="3300"/>
            </a:br>
            <a:r>
              <a:rPr lang="or-IN" sz="3300"/>
              <a:t>ଏହା ଆମ ଜାତି ତଥା ଦେଶର ଗୌରବ |ଆମେ ଆମ ଦେଶ ଓ ଜାତୀୟ </a:t>
            </a:r>
            <a:br>
              <a:rPr lang="or-IN" sz="3400"/>
            </a:br>
            <a:r>
              <a:rPr lang="or-IN" sz="3400"/>
              <a:t>ପତାକା ପାଇଁ ପାଇଁ ଗର୍ବ ଅନୁଭବ କରୁ |</a:t>
            </a:r>
            <a:br>
              <a:rPr lang="or-IN" sz="6000"/>
            </a:br>
            <a:br>
              <a:rPr lang="or-IN" sz="5400"/>
            </a:br>
            <a:r>
              <a:rPr lang="or-IN" sz="5400"/>
              <a:t> </a:t>
            </a:r>
            <a:br>
              <a:rPr lang="or-IN" sz="5400"/>
            </a:br>
            <a:br>
              <a:rPr lang="or-IN" sz="5400"/>
            </a:br>
            <a:br>
              <a:rPr lang="or-IN" sz="3200"/>
            </a:br>
            <a:endParaRPr sz="3200">
              <a:solidFill>
                <a:srgbClr val="FF0000"/>
              </a:solidFill>
            </a:endParaRPr>
          </a:p>
        </p:txBody>
      </p:sp>
      <p:sp>
        <p:nvSpPr>
          <p:cNvPr descr="How To Control Snails Naturally In The Garden" id="124" name="Google Shape;124;p6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25" name="Google Shape;125;p6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26" name="Google Shape;126;p6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88875" y="270975"/>
            <a:ext cx="1086751" cy="108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1"/>
            <a:ext cx="2041770" cy="9906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33" name="Google Shape;133;p7"/>
          <p:cNvSpPr txBox="1"/>
          <p:nvPr>
            <p:ph type="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or-IN" sz="3600" u="sng">
                <a:solidFill>
                  <a:srgbClr val="FF0000"/>
                </a:solidFill>
              </a:rPr>
              <a:t>  </a:t>
            </a:r>
            <a:r>
              <a:rPr lang="or-IN" u="sng">
                <a:solidFill>
                  <a:srgbClr val="FF0000"/>
                </a:solidFill>
              </a:rPr>
              <a:t>ଲିଙ୍ଗ ପରିବର୍ତ୍ତନ କର</a:t>
            </a:r>
            <a:br>
              <a:rPr lang="or-IN" u="sng">
                <a:solidFill>
                  <a:srgbClr val="FF0000"/>
                </a:solidFill>
              </a:rPr>
            </a:br>
            <a:r>
              <a:rPr lang="or-IN">
                <a:solidFill>
                  <a:srgbClr val="FF0000"/>
                </a:solidFill>
              </a:rPr>
              <a:t>   </a:t>
            </a:r>
            <a:r>
              <a:rPr lang="or-IN"/>
              <a:t>ବାପା--- </a:t>
            </a:r>
            <a:br>
              <a:rPr lang="or-IN"/>
            </a:br>
            <a:r>
              <a:rPr lang="or-IN"/>
              <a:t>   ଅଜା --- </a:t>
            </a:r>
            <a:br>
              <a:rPr lang="or-IN"/>
            </a:br>
            <a:r>
              <a:rPr lang="or-IN"/>
              <a:t>   ଜେଜେ--- </a:t>
            </a:r>
            <a:br>
              <a:rPr lang="or-IN"/>
            </a:br>
            <a:r>
              <a:rPr lang="or-IN"/>
              <a:t>   ମାମୁ---- </a:t>
            </a:r>
            <a:br>
              <a:rPr lang="or-IN"/>
            </a:br>
            <a:r>
              <a:rPr lang="or-IN"/>
              <a:t>   ଶିକ୍ଷକ---</a:t>
            </a:r>
            <a:br>
              <a:rPr lang="or-IN"/>
            </a:br>
            <a:r>
              <a:rPr lang="or-IN"/>
              <a:t>   ବାଘ---- </a:t>
            </a:r>
            <a:br>
              <a:rPr lang="or-IN"/>
            </a:br>
            <a:r>
              <a:rPr lang="or-IN"/>
              <a:t>   ବୃଦ୍ଧ---- </a:t>
            </a:r>
            <a:br>
              <a:rPr lang="or-IN"/>
            </a:br>
            <a:r>
              <a:rPr lang="or-IN"/>
              <a:t>   ଗାୟକ---</a:t>
            </a:r>
            <a:br>
              <a:rPr lang="or-IN"/>
            </a:br>
            <a:r>
              <a:rPr lang="or-IN"/>
              <a:t>   ଛାତ୍ର ---- </a:t>
            </a:r>
            <a:br>
              <a:rPr lang="or-IN"/>
            </a:br>
            <a:r>
              <a:rPr lang="or-IN"/>
              <a:t>   ବାଳକ--- </a:t>
            </a:r>
            <a:br>
              <a:rPr lang="or-IN"/>
            </a:br>
            <a:r>
              <a:rPr lang="or-IN"/>
              <a:t>   ନାତି ----  </a:t>
            </a:r>
            <a:br>
              <a:rPr lang="or-IN" sz="3200" u="sng">
                <a:solidFill>
                  <a:srgbClr val="FF0000"/>
                </a:solidFill>
              </a:rPr>
            </a:br>
            <a:r>
              <a:rPr lang="or-IN" sz="5400"/>
              <a:t> </a:t>
            </a:r>
            <a:br>
              <a:rPr lang="or-IN" sz="5400"/>
            </a:br>
            <a:endParaRPr sz="5400"/>
          </a:p>
        </p:txBody>
      </p:sp>
      <p:sp>
        <p:nvSpPr>
          <p:cNvPr descr="How To Control Snails Naturally In The Garden" id="134" name="Google Shape;134;p7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35" name="Google Shape;135;p7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36" name="Google Shape;136;p7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0800" y="1066800"/>
            <a:ext cx="6324600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1"/>
            <a:ext cx="2041770" cy="9906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43" name="Google Shape;143;p8"/>
          <p:cNvSpPr txBox="1"/>
          <p:nvPr>
            <p:ph type="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or-IN" sz="3600" u="sng">
                <a:solidFill>
                  <a:srgbClr val="FF0000"/>
                </a:solidFill>
              </a:rPr>
              <a:t>  </a:t>
            </a:r>
            <a:r>
              <a:rPr lang="or-IN" u="sng">
                <a:solidFill>
                  <a:srgbClr val="FF0000"/>
                </a:solidFill>
              </a:rPr>
              <a:t>ଲିଙ୍ଗ ପରିବର୍ତ୍ତନ କର</a:t>
            </a:r>
            <a:br>
              <a:rPr lang="or-IN" u="sng">
                <a:solidFill>
                  <a:srgbClr val="FF0000"/>
                </a:solidFill>
              </a:rPr>
            </a:br>
            <a:r>
              <a:rPr lang="or-IN"/>
              <a:t>ବାପା--- ମା</a:t>
            </a:r>
            <a:br>
              <a:rPr lang="or-IN"/>
            </a:br>
            <a:r>
              <a:rPr lang="or-IN"/>
              <a:t>ଅଜା --- ଆଈ</a:t>
            </a:r>
            <a:br>
              <a:rPr lang="or-IN"/>
            </a:br>
            <a:r>
              <a:rPr lang="or-IN"/>
              <a:t>ଜେଜେ--- ଜେଜେମା</a:t>
            </a:r>
            <a:br>
              <a:rPr lang="or-IN"/>
            </a:br>
            <a:r>
              <a:rPr lang="or-IN"/>
              <a:t>ମାମୁ---- ମାଇଁ</a:t>
            </a:r>
            <a:br>
              <a:rPr lang="or-IN"/>
            </a:br>
            <a:r>
              <a:rPr lang="or-IN"/>
              <a:t>ଶିକ୍ଷକ---ଶିକ୍ଷୟିତ୍ରୀ</a:t>
            </a:r>
            <a:br>
              <a:rPr lang="or-IN"/>
            </a:br>
            <a:r>
              <a:rPr lang="or-IN"/>
              <a:t>ବାଘ--- - ବାଘୁଣୀ</a:t>
            </a:r>
            <a:br>
              <a:rPr lang="or-IN"/>
            </a:br>
            <a:r>
              <a:rPr lang="or-IN"/>
              <a:t>ବୃଦ୍ଧ---- ବୃଦ୍ଧା</a:t>
            </a:r>
            <a:br>
              <a:rPr lang="or-IN"/>
            </a:br>
            <a:r>
              <a:rPr lang="or-IN"/>
              <a:t>ଗାୟକ--- ଗାୟିକା</a:t>
            </a:r>
            <a:br>
              <a:rPr lang="or-IN"/>
            </a:br>
            <a:r>
              <a:rPr lang="or-IN"/>
              <a:t>ଛାତ୍ର ---- ଛାତ୍ରୀ</a:t>
            </a:r>
            <a:br>
              <a:rPr lang="or-IN"/>
            </a:br>
            <a:r>
              <a:rPr lang="or-IN"/>
              <a:t>ବାଳକ--- ବାଳିକା</a:t>
            </a:r>
            <a:br>
              <a:rPr lang="or-IN"/>
            </a:br>
            <a:r>
              <a:rPr lang="or-IN"/>
              <a:t>ନାତି ----  ନାତୁଣୀ</a:t>
            </a:r>
            <a:br>
              <a:rPr lang="or-IN" sz="3200" u="sng">
                <a:solidFill>
                  <a:srgbClr val="FF0000"/>
                </a:solidFill>
              </a:rPr>
            </a:br>
            <a:r>
              <a:rPr lang="or-IN" sz="5400"/>
              <a:t> </a:t>
            </a:r>
            <a:br>
              <a:rPr lang="or-IN" sz="5400"/>
            </a:br>
            <a:endParaRPr sz="5400"/>
          </a:p>
        </p:txBody>
      </p:sp>
      <p:sp>
        <p:nvSpPr>
          <p:cNvPr descr="How To Control Snails Naturally In The Garden" id="144" name="Google Shape;144;p8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45" name="Google Shape;145;p8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How To Control Snails Naturally In The Garden" id="146" name="Google Shape;146;p8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00400" y="1066800"/>
            <a:ext cx="5715000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"/>
          <p:cNvSpPr txBox="1"/>
          <p:nvPr>
            <p:ph type="ctrTitle"/>
          </p:nvPr>
        </p:nvSpPr>
        <p:spPr>
          <a:xfrm>
            <a:off x="609600" y="228601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alibri"/>
              <a:buNone/>
            </a:pPr>
            <a:r>
              <a:rPr b="1" lang="or-IN" sz="5400" u="sng">
                <a:solidFill>
                  <a:srgbClr val="FF0000"/>
                </a:solidFill>
              </a:rPr>
              <a:t>ଗୃହକର୍ମ</a:t>
            </a:r>
            <a:endParaRPr b="1" sz="5400" u="sng">
              <a:solidFill>
                <a:srgbClr val="FF0000"/>
              </a:solidFill>
            </a:endParaRPr>
          </a:p>
        </p:txBody>
      </p:sp>
      <p:sp>
        <p:nvSpPr>
          <p:cNvPr id="153" name="Google Shape;153;p9"/>
          <p:cNvSpPr txBox="1"/>
          <p:nvPr>
            <p:ph idx="1" type="subTitle"/>
          </p:nvPr>
        </p:nvSpPr>
        <p:spPr>
          <a:xfrm>
            <a:off x="0" y="1219200"/>
            <a:ext cx="9144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</a:pPr>
            <a:r>
              <a:rPr b="1" lang="or-IN" sz="5100">
                <a:solidFill>
                  <a:schemeClr val="dk1"/>
                </a:solidFill>
              </a:rPr>
              <a:t> </a:t>
            </a:r>
            <a:r>
              <a:rPr b="1" lang="or-IN" sz="6000">
                <a:solidFill>
                  <a:schemeClr val="dk1"/>
                </a:solidFill>
              </a:rPr>
              <a:t>ଶ୍ରେଣୀ ଫର୍ଦ୍ଦଟିକୁ ମନେରଖ  </a:t>
            </a:r>
            <a:r>
              <a:rPr b="1" lang="or-IN" sz="5100">
                <a:solidFill>
                  <a:schemeClr val="dk1"/>
                </a:solidFill>
              </a:rPr>
              <a:t>|</a:t>
            </a:r>
            <a:r>
              <a:rPr b="1" lang="or-IN" sz="5800"/>
              <a:t>     </a:t>
            </a:r>
            <a:endParaRPr b="1" sz="5800"/>
          </a:p>
        </p:txBody>
      </p:sp>
      <p:pic>
        <p:nvPicPr>
          <p:cNvPr id="154" name="Google Shape;15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133600"/>
            <a:ext cx="670560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22855" y="128032"/>
            <a:ext cx="2041800" cy="13440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/>
          <p:nvPr>
            <p:ph type="title"/>
          </p:nvPr>
        </p:nvSpPr>
        <p:spPr>
          <a:xfrm>
            <a:off x="509950" y="112540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b="1" lang="or-IN" sz="3600" u="sng">
                <a:solidFill>
                  <a:srgbClr val="FF0000"/>
                </a:solidFill>
              </a:rPr>
              <a:t>ଲବ୍ଧ ଜ୍ଞାନର ଫଳାଫଳ-</a:t>
            </a:r>
            <a:br>
              <a:rPr lang="or-IN" sz="3600">
                <a:solidFill>
                  <a:srgbClr val="FF0000"/>
                </a:solidFill>
              </a:rPr>
            </a:br>
            <a:r>
              <a:rPr lang="or-IN" sz="3600">
                <a:solidFill>
                  <a:srgbClr val="FF0000"/>
                </a:solidFill>
              </a:rPr>
              <a:t>ପିଲାମାନଙ୍କର ଶ୍ରବଣ,କଥନ,ପଠନ ଓ ଲିଖନ ଶୈଳୀର ଅଭିବୃଦ୍ଧି ଘଟିବ |</a:t>
            </a:r>
            <a:endParaRPr sz="3600">
              <a:solidFill>
                <a:srgbClr val="FF0000"/>
              </a:solidFill>
            </a:endParaRPr>
          </a:p>
        </p:txBody>
      </p:sp>
      <p:pic>
        <p:nvPicPr>
          <p:cNvPr id="161" name="Google Shape;16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02230" y="90757"/>
            <a:ext cx="2041800" cy="13440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62" name="Google Shape;16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71600" y="3165225"/>
            <a:ext cx="5943599" cy="28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87560" y="273076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1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2021-03-21T16:27:02Z</dcterms:created>
  <dc:creator>USER</dc:creator>
</cp:coreProperties>
</file>