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58BA5-3B76-4D7E-8131-F0264DA59546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C5AF7-320E-4744-8F80-6F4AABF57F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ENVKQVIDNL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Um_ZAa8z6k" TargetMode="External"/><Relationship Id="rId2" Type="http://schemas.openxmlformats.org/officeDocument/2006/relationships/hyperlink" Target="https://youtu.be/FIC8IqTbXZ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youtu.be/_-7jrmV5Yr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US" sz="3200" dirty="0">
                <a:solidFill>
                  <a:srgbClr val="FF0000"/>
                </a:solidFill>
                <a:latin typeface="+mn-lt"/>
              </a:rPr>
              <a:t>MATTER AND IT’S COMPOSITION</a:t>
            </a: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553200" cy="1447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NO- 1</a:t>
            </a:r>
          </a:p>
          <a:p>
            <a:r>
              <a:rPr lang="en-IN" sz="2400" dirty="0">
                <a:solidFill>
                  <a:schemeClr val="tx1"/>
                </a:solidFill>
              </a:rPr>
              <a:t>Inter conversion of states of matter </a:t>
            </a:r>
          </a:p>
          <a:p>
            <a:r>
              <a:rPr lang="en-US" sz="2400" dirty="0">
                <a:solidFill>
                  <a:schemeClr val="tx1"/>
                </a:solidFill>
              </a:rPr>
              <a:t>PERIOD-5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3972" y="53974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63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059363"/>
          </a:xfrm>
        </p:spPr>
        <p:txBody>
          <a:bodyPr>
            <a:normAutofit/>
          </a:bodyPr>
          <a:lstStyle/>
          <a:p>
            <a:r>
              <a:rPr lang="en-IN" dirty="0"/>
              <a:t>Exercise-7,8</a:t>
            </a:r>
            <a:endParaRPr lang="en-US" dirty="0"/>
          </a:p>
          <a:p>
            <a:r>
              <a:rPr lang="en-IN" dirty="0"/>
              <a:t>Q. Define the following term</a:t>
            </a:r>
            <a:endParaRPr lang="en-US" dirty="0"/>
          </a:p>
          <a:p>
            <a:pPr>
              <a:buNone/>
            </a:pPr>
            <a:r>
              <a:rPr lang="en-IN" dirty="0"/>
              <a:t>1. evaporation</a:t>
            </a:r>
            <a:endParaRPr lang="en-US" dirty="0"/>
          </a:p>
          <a:p>
            <a:pPr>
              <a:buNone/>
            </a:pPr>
            <a:r>
              <a:rPr lang="en-IN" dirty="0"/>
              <a:t>2. condensation</a:t>
            </a:r>
            <a:endParaRPr lang="en-US" dirty="0"/>
          </a:p>
          <a:p>
            <a:pPr>
              <a:buNone/>
            </a:pPr>
            <a:r>
              <a:rPr lang="en-IN" dirty="0"/>
              <a:t>3. sublimation</a:t>
            </a:r>
            <a:endParaRPr lang="en-US" dirty="0"/>
          </a:p>
          <a:p>
            <a:pPr>
              <a:buNone/>
            </a:pPr>
            <a:r>
              <a:rPr lang="en-IN" dirty="0"/>
              <a:t>4. </a:t>
            </a:r>
            <a:r>
              <a:rPr lang="en-IN" dirty="0" err="1"/>
              <a:t>vapourization</a:t>
            </a:r>
            <a:endParaRPr lang="en-IN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86600" y="98081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0F21AF91-4950-9315-7F55-003DB81372F9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33907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 lvl="0"/>
            <a:r>
              <a:rPr lang="en-IN" sz="2400" dirty="0"/>
              <a:t>Students will be able to </a:t>
            </a:r>
            <a:endParaRPr lang="en-US" sz="2400" dirty="0"/>
          </a:p>
          <a:p>
            <a:pPr lvl="0"/>
            <a:r>
              <a:rPr lang="en-IN" sz="2400" dirty="0"/>
              <a:t>Understand the concept of inter conversion of states of matter</a:t>
            </a:r>
            <a:endParaRPr lang="en-US" sz="2400" dirty="0"/>
          </a:p>
          <a:p>
            <a:r>
              <a:rPr lang="en-IN" sz="2400" dirty="0"/>
              <a:t>Familiarize with the causes which results into the change in state of matter.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25563" y="762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3505200"/>
            <a:ext cx="3352800" cy="31789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135563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IN" sz="2400" dirty="0"/>
              <a:t>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dirty="0"/>
              <a:t>Recapitulation of previous topic by asking the following questions.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Q. What are the three states of matter?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Q. How can you differentiate solid liquid and gases based on the following properties?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a. intermolecular space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b. fluidity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c. transparency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d. volume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e. </a:t>
            </a:r>
            <a:r>
              <a:rPr lang="en-IN" sz="2400" dirty="0" err="1"/>
              <a:t>lusture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f. volume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g. effect of pressure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Q. What happens when you boil water?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215554" y="0"/>
            <a:ext cx="1905000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906963"/>
          </a:xfrm>
        </p:spPr>
        <p:txBody>
          <a:bodyPr/>
          <a:lstStyle/>
          <a:p>
            <a:pPr algn="ctr">
              <a:buNone/>
            </a:pPr>
            <a:r>
              <a:rPr lang="en-IN" dirty="0">
                <a:solidFill>
                  <a:srgbClr val="FF0000"/>
                </a:solidFill>
              </a:rPr>
              <a:t>Inter conversion of states of matter</a:t>
            </a:r>
          </a:p>
          <a:p>
            <a:pPr algn="ctr">
              <a:buNone/>
            </a:pPr>
            <a:r>
              <a:rPr lang="en-IN" dirty="0">
                <a:solidFill>
                  <a:srgbClr val="FF0000"/>
                </a:solidFill>
              </a:rPr>
              <a:t> </a:t>
            </a:r>
          </a:p>
          <a:p>
            <a:pPr algn="ctr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228449" y="76200"/>
            <a:ext cx="1600200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752600"/>
            <a:ext cx="6705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47095" y="148988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8120" y="1219200"/>
            <a:ext cx="8534400" cy="5064523"/>
          </a:xfrm>
        </p:spPr>
        <p:txBody>
          <a:bodyPr/>
          <a:lstStyle/>
          <a:p>
            <a:pPr>
              <a:buNone/>
            </a:pPr>
            <a:r>
              <a:rPr lang="en-IN" b="1" dirty="0">
                <a:solidFill>
                  <a:srgbClr val="FF0000"/>
                </a:solidFill>
              </a:rPr>
              <a:t>Change of state by changing the temperature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169" name="Picture 1" descr="C:\Users\FNSCB\Desktop\unname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2031" y="1828800"/>
            <a:ext cx="7120127" cy="1981200"/>
          </a:xfrm>
          <a:prstGeom prst="rect">
            <a:avLst/>
          </a:prstGeom>
          <a:noFill/>
        </p:spPr>
      </p:pic>
      <p:pic>
        <p:nvPicPr>
          <p:cNvPr id="7170" name="Picture 2" descr="C:\Users\FNSCB\Desktop\unnamed (1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677842"/>
            <a:ext cx="6705600" cy="22657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371600"/>
            <a:ext cx="8458200" cy="4754563"/>
          </a:xfrm>
        </p:spPr>
        <p:txBody>
          <a:bodyPr/>
          <a:lstStyle/>
          <a:p>
            <a:pPr>
              <a:buNone/>
            </a:pPr>
            <a:r>
              <a:rPr lang="en-IN" b="1" dirty="0">
                <a:solidFill>
                  <a:srgbClr val="FF0000"/>
                </a:solidFill>
              </a:rPr>
              <a:t>Change of state by changing the temperature</a:t>
            </a:r>
            <a:endParaRPr lang="en-US" dirty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US" u="sng" dirty="0">
                <a:hlinkClick r:id="rId2"/>
              </a:rPr>
              <a:t>https://youtu.be/ENVKQVIDNLY</a:t>
            </a:r>
            <a:endParaRPr lang="en-US" dirty="0"/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6934200" y="273499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1"/>
            <a:ext cx="8915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800" b="1" dirty="0">
                <a:solidFill>
                  <a:srgbClr val="FF0000"/>
                </a:solidFill>
              </a:rPr>
              <a:t>Change of state by changing the  pressure</a:t>
            </a: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IN" sz="2800" dirty="0">
              <a:solidFill>
                <a:srgbClr val="FF0000"/>
              </a:solidFill>
            </a:endParaRPr>
          </a:p>
        </p:txBody>
      </p:sp>
      <p:pic>
        <p:nvPicPr>
          <p:cNvPr id="5121" name="Picture 1" descr="C:\Users\FNSCB\Desktop\matter-20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069076"/>
            <a:ext cx="6467475" cy="4641161"/>
          </a:xfrm>
          <a:prstGeom prst="rect">
            <a:avLst/>
          </a:prstGeom>
          <a:noFill/>
        </p:spPr>
      </p:pic>
      <p:pic>
        <p:nvPicPr>
          <p:cNvPr id="5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003737" y="-62113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51262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5943600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the </a:t>
            </a:r>
            <a:r>
              <a:rPr lang="en-US" b="1" dirty="0"/>
              <a:t>pressure</a:t>
            </a:r>
            <a:r>
              <a:rPr lang="en-US" dirty="0"/>
              <a:t> surrounding a substance increases, the freezing point and other special points also go up. It is easier to keep things </a:t>
            </a:r>
            <a:r>
              <a:rPr lang="en-US" b="1" dirty="0"/>
              <a:t>solid</a:t>
            </a:r>
            <a:r>
              <a:rPr lang="en-US" dirty="0"/>
              <a:t> when they are under greater </a:t>
            </a:r>
            <a:r>
              <a:rPr lang="en-US" b="1" dirty="0"/>
              <a:t>pressure</a:t>
            </a:r>
            <a:r>
              <a:rPr lang="en-US" dirty="0"/>
              <a:t>. Generally, </a:t>
            </a:r>
            <a:r>
              <a:rPr lang="en-US" b="1" dirty="0"/>
              <a:t>solids</a:t>
            </a:r>
            <a:r>
              <a:rPr lang="en-US" dirty="0"/>
              <a:t> are more dense than liquids because their molecules are closer together.</a:t>
            </a:r>
          </a:p>
        </p:txBody>
      </p:sp>
      <p:pic>
        <p:nvPicPr>
          <p:cNvPr id="4097" name="Picture 1" descr="C:\Users\FNSCB\Desktop\downloa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381000"/>
            <a:ext cx="34290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4983163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change of state by changing the  pressure</a:t>
            </a:r>
          </a:p>
          <a:p>
            <a:pPr lvl="0"/>
            <a:r>
              <a:rPr lang="en-US" u="sng" dirty="0">
                <a:hlinkClick r:id="rId2"/>
              </a:rPr>
              <a:t>https://youtu.be/FIC8IqTbXZY</a:t>
            </a:r>
            <a:endParaRPr lang="en-US" dirty="0"/>
          </a:p>
          <a:p>
            <a:r>
              <a:rPr lang="en-IN" u="sng" dirty="0">
                <a:hlinkClick r:id="rId3"/>
              </a:rPr>
              <a:t>https://youtu.be/UUm_ZAa8z6k</a:t>
            </a:r>
            <a:endParaRPr lang="en-IN" u="sng" dirty="0">
              <a:hlinkClick r:id="rId4"/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7086600" y="134568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258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MATTER AND IT’S COMPOSITION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AND IT’S COMPOSITION</dc:title>
  <dc:creator>FNSCB</dc:creator>
  <cp:lastModifiedBy>Pradeep Pati</cp:lastModifiedBy>
  <cp:revision>7</cp:revision>
  <dcterms:created xsi:type="dcterms:W3CDTF">2021-04-07T03:39:38Z</dcterms:created>
  <dcterms:modified xsi:type="dcterms:W3CDTF">2022-05-20T05:38:24Z</dcterms:modified>
</cp:coreProperties>
</file>