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FC93-67D1-4F81-AF1A-6FAB0B0A5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84116-DB56-4E55-965C-937696EB5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E09F8-BD9A-4F99-837E-AE838C309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6968-293B-4201-84D3-03AE9B98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72FC4-5458-4AC2-B8ED-E317DB8D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84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2468-87AB-4921-A802-75ABE9B75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9F2A2-BF04-45CE-97CA-91BE6DF2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CB466-6103-46C3-B8D7-FF4EDD96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0939-3E87-4169-8C4A-D663B7D00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54E88-0F7B-48CD-A1C6-F90C1E40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260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BDA83F-750A-497B-ABD3-D8187DEA8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EF005-05EB-4623-B29E-CAB0D6773F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05CEC-B97A-4C29-B031-65007002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79112-D366-490F-9EAC-25EF5AAA5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3BA23-87D0-4E16-B13F-A6836802A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998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A701-1CF4-4CF3-9750-EF72BD2EF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1C153-B9AE-4BB0-9E2D-C30756677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94223-C57F-4C8A-9771-26AB127E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A5AED-84FE-4C2A-A0C7-0CFFEA6E0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06750-965A-406B-BC4F-34B2F2FE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2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7F6A4-B742-426A-88D5-1AE1850E2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9970F-A22D-45A9-8E54-AB1E542F4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A7450-B96E-4D80-B7B6-713B4DE5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78FF9-5027-419F-8FF3-D45CA678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DDEB5-4099-4250-B5F8-FFE2F846F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378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6151B-AE28-4140-A306-B2976796A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3745E-A1EA-453A-83DA-B55548B95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722E6-A68A-4A71-B9ED-E69505738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5C7EB-3BE1-4685-BB0E-721B8F64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CFE32-E8B0-43B0-AB09-F3DE23C6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382F2-168B-42EA-89AC-15C17E90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472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6630-4315-4761-A455-906E3B7A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9FD9A-3411-4C77-B9E0-29B6A6A1F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B9527-31C1-4A07-A6E5-A12FD6669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74E022-690B-4003-A3F2-2AE821ED2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B3CF63-A8EF-474F-BDC4-83BDA1594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E95912-1CE2-43C5-B237-CFFDB9F8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1B50E-119C-4FB5-A5BC-D1115DD6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CDFA33-201B-4535-A83C-1CFACBB42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358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F3F81-799E-4A61-9B4A-827013EBF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B6950-24EB-469E-A726-659F39BA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E4CCE-6FCB-468C-AF05-A5D7142E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B728F-F3A2-4F80-ADA7-D15D51D50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183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288766-9C69-45CA-B24D-0027D34C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E58E14-0E7E-4640-BBEE-FD1CF406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20DDE-8465-4E3D-BF97-BA0D4847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135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80D2-FF27-4EC7-A458-786B28460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2F927-7CA4-4D3A-9E20-9BA908DEE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61C89-D02D-4762-8A19-1C2204A63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1FA36-AB08-4B96-B656-5E4AC0B4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0D6D5-9A9C-4D71-9D2C-0A815AD3C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28E1A-CD40-48F1-8CE7-605C2AB0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211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C9106-287E-4D6B-97C7-3A60655EE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E99F9C-CA3B-4159-B81D-DFAB610B36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6643C-8BD0-4AFB-AB8D-782FB5701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6F4F0-55C3-4E92-A849-13CAD414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6F99F-A5B8-49F1-9B9E-733A35CBB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D1E64-9ACF-4FEF-BB44-6E4C49B1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374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672D73-A27E-4D98-B40C-69EF8AFFA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5FD3C-01A6-4255-8FE1-4D57138BA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F1F30-6B95-4944-839F-A34678BB3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6B8C4-52D3-4354-A873-99A2DD8D461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90332-4F08-4019-9D19-0AC1C8842B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945F9-2D81-4502-AE10-B79D132E84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9BAA-F375-4C63-9F5B-E342033542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28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F155C-4301-4B25-9F15-725482C5F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0522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9BC8B-42FE-49F3-B5C2-76FF64157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4903"/>
            <a:ext cx="9144000" cy="3564835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Molecular formula of a compound and writing a chemical formula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PERIOD-5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8625D057-7E65-4EBD-80A5-24E76D6E282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344696"/>
            <a:ext cx="12192000" cy="1122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7224D2C-B388-435E-85D6-EFE2FA398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7890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70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molecular formula of a compound</a:t>
            </a:r>
            <a:endParaRPr lang="en-US" sz="2400" b="1" dirty="0"/>
          </a:p>
          <a:p>
            <a:pPr lvl="0"/>
            <a:r>
              <a:rPr lang="en-IN" sz="2400" b="1" dirty="0"/>
              <a:t>Get aware of the steps of writing a chemical formula.</a:t>
            </a:r>
          </a:p>
          <a:p>
            <a:pPr lvl="0"/>
            <a:r>
              <a:rPr lang="en-IN" sz="2400" b="1" dirty="0"/>
              <a:t> Can write the chemical formula using CRISS-CROSS METHOD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232" y="24516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993913"/>
            <a:ext cx="8382000" cy="5132251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do they mean by molecular formula of an element.</a:t>
            </a:r>
          </a:p>
          <a:p>
            <a:pPr lvl="0"/>
            <a:r>
              <a:rPr lang="en-US" sz="2400" b="1" dirty="0"/>
              <a:t> After listening to their responses, test their knowledge on the radicals.</a:t>
            </a:r>
            <a:endParaRPr lang="en-IN" sz="2400" b="1" dirty="0"/>
          </a:p>
          <a:p>
            <a:r>
              <a:rPr lang="en-IN" sz="2400" b="1" dirty="0"/>
              <a:t> Guide them to write the chemical formula of some compounds.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80" y="18221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4977-B1C0-4513-8FEA-14CEB644A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MOLECULAR FORMULA 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D8F69-362A-476D-A29A-B78BBA381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877"/>
            <a:ext cx="10515600" cy="3871085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Molecular formula of a compound is the symbolic representation of its (one) molecule.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shows the number of atoms of each element present in it. The atoms combine in whole numbers to form the molecules.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Example: - A molecule of Sulphur Dioxide gas is represented by SO</a:t>
            </a:r>
            <a:r>
              <a:rPr lang="en-IN" sz="2200" b="1" baseline="-25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It indicates that one molecule of SO2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contains one atom od sulphur and two atoms of oxygen</a:t>
            </a:r>
            <a:endParaRPr lang="en-IN" sz="2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1EFDF63-B2E6-4EA4-ACA7-CF7C81061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2" y="1810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07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1CDC-9991-498F-804D-E8E97C3CC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2696"/>
            <a:ext cx="10515600" cy="954156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WRITING A CHEMICAL FORMULA OF A COMPOUND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CD02-50C9-48E1-AA68-FCFB1E4A4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617"/>
            <a:ext cx="10515600" cy="3937346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write the chemical formula, the following steps must be followed.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Write the Symbols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Interchange the valence number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Write the valency of the symbols.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Write the interchanged numbers at the base.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Write the formula of the compound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endParaRPr lang="en-IN" sz="22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56F3C39-C8E1-41EA-BB4B-55833261C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1" y="17228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45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D5CE-3CB0-4B1E-8F1A-54C97C873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3426"/>
            <a:ext cx="10515600" cy="1364974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3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the step wise method for writing the formula of CALCIUM OXIDE is given below</a:t>
            </a:r>
            <a:b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5B1E03C-C2C6-46E0-84AC-5A7C42E9E21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62" y="2001077"/>
            <a:ext cx="10515600" cy="41758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45ED597-845F-46CD-8E40-D02650307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835" y="264492"/>
            <a:ext cx="2395952" cy="459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0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1652-FF56-414C-8807-39B29A6E6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1"/>
            <a:ext cx="10515600" cy="1012755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OTHER EXAMPLES OF CHEMICAL FORMULA </a:t>
            </a:r>
            <a:br>
              <a:rPr lang="en-US" sz="3000" b="1" dirty="0">
                <a:solidFill>
                  <a:srgbClr val="FF0000"/>
                </a:solidFill>
                <a:latin typeface="+mn-lt"/>
              </a:rPr>
            </a:br>
            <a:r>
              <a:rPr lang="en-US" sz="3000" b="1" dirty="0">
                <a:solidFill>
                  <a:srgbClr val="FF0000"/>
                </a:solidFill>
                <a:latin typeface="+mn-lt"/>
              </a:rPr>
              <a:t>(HOME ASSIGNMENT)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2B598-AC20-4A43-95B6-20D27F8B6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617"/>
            <a:ext cx="10515600" cy="3937346"/>
          </a:xfrm>
        </p:spPr>
        <p:txBody>
          <a:bodyPr/>
          <a:lstStyle/>
          <a:p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Similarly, Formulas like Magnesium oxide</a:t>
            </a:r>
          </a:p>
          <a:p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Calcium nitride</a:t>
            </a:r>
          </a:p>
          <a:p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zinc hydroxide</a:t>
            </a:r>
          </a:p>
          <a:p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Aluminium Carbonate written by CRISS-CROSS method.</a:t>
            </a:r>
          </a:p>
          <a:p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Q3 &amp; Q4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5EC554-2E0B-47FB-965C-F94773082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988" y="2064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65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246E-537E-4B2F-A46C-4866061C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7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057D0-9669-4721-BDC6-ADAAA0FF7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0C86049-EE8E-40C8-A1F9-5525CFF2C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932" y="27236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43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285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ATOMS, MOLECULES AND RADICALS</vt:lpstr>
      <vt:lpstr>PowerPoint Presentation</vt:lpstr>
      <vt:lpstr>PowerPoint Presentation</vt:lpstr>
      <vt:lpstr>MOLECULAR FORMULA </vt:lpstr>
      <vt:lpstr>WRITING A CHEMICAL FORMULA OF A COMPOUND </vt:lpstr>
      <vt:lpstr>For example, the step wise method for writing the formula of CALCIUM OXIDE is given below </vt:lpstr>
      <vt:lpstr>OTHER EXAMPLES OF CHEMICAL FORMULA  (HOME ASSIGNMENT)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6</cp:revision>
  <dcterms:created xsi:type="dcterms:W3CDTF">2021-05-28T12:49:25Z</dcterms:created>
  <dcterms:modified xsi:type="dcterms:W3CDTF">2021-12-18T04:02:15Z</dcterms:modified>
</cp:coreProperties>
</file>