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68ABC-62ED-4608-A9D4-8CB0509E68AA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3B617-4D96-4D0E-9699-691C636D1A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youtu.be/yIJ2qnUOOw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IN" sz="2700" b="1" dirty="0">
                <a:solidFill>
                  <a:srgbClr val="FF0000"/>
                </a:solidFill>
              </a:rPr>
              <a:t>PHYSICAL AND CHEMICAL CHANGES</a:t>
            </a:r>
            <a:br>
              <a:rPr lang="en-US" sz="2700" dirty="0"/>
            </a:b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NO- 2</a:t>
            </a:r>
          </a:p>
          <a:p>
            <a:r>
              <a:rPr lang="en-IN" sz="2400" dirty="0">
                <a:solidFill>
                  <a:schemeClr val="tx1"/>
                </a:solidFill>
              </a:rPr>
              <a:t>Physical and chemical changes-chemical change- characteristics and examples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PERIOD-5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9071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60338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Understand the meaning of chemical change</a:t>
            </a:r>
            <a:endParaRPr lang="en-US" sz="2400" dirty="0"/>
          </a:p>
          <a:p>
            <a:pPr lvl="0"/>
            <a:r>
              <a:rPr lang="en-IN" sz="2400" dirty="0"/>
              <a:t>Familiarize  with the characteristics of  chemical change</a:t>
            </a:r>
            <a:endParaRPr lang="en-US" sz="2400" dirty="0"/>
          </a:p>
          <a:p>
            <a:r>
              <a:rPr lang="en-IN" sz="2400" dirty="0"/>
              <a:t>Sensitize different examples of chemical change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r>
              <a:rPr lang="en-US" sz="2400" dirty="0"/>
              <a:t>Recapitulation of the previous topic by asking following questions</a:t>
            </a:r>
          </a:p>
          <a:p>
            <a:pPr lvl="0"/>
            <a:r>
              <a:rPr lang="en-US" sz="2400" dirty="0"/>
              <a:t>Differentiate between physical and chemical change</a:t>
            </a:r>
          </a:p>
          <a:p>
            <a:r>
              <a:rPr lang="en-IN" sz="2400" dirty="0"/>
              <a:t>What do you mean by condensation point, melting point and boiling point ?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09600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Chemical Changes</a:t>
            </a:r>
            <a:endParaRPr lang="en-US" sz="2400" dirty="0">
              <a:solidFill>
                <a:srgbClr val="FF0000"/>
              </a:solidFill>
            </a:endParaRPr>
          </a:p>
          <a:p>
            <a:pPr lvl="0">
              <a:buNone/>
            </a:pPr>
            <a:endParaRPr lang="en-US" sz="2000" dirty="0"/>
          </a:p>
          <a:p>
            <a:pPr lvl="0">
              <a:buNone/>
            </a:pPr>
            <a:r>
              <a:rPr lang="en-US" sz="2400" dirty="0"/>
              <a:t>The chemical property of a substance is those characteristic of a substance that describes its chemical nature.</a:t>
            </a:r>
          </a:p>
          <a:p>
            <a:pPr>
              <a:buNone/>
            </a:pPr>
            <a:endParaRPr lang="en-IN" dirty="0">
              <a:solidFill>
                <a:srgbClr val="FF0000"/>
              </a:solidFill>
            </a:endParaRPr>
          </a:p>
          <a:p>
            <a:pPr>
              <a:buNone/>
            </a:pPr>
            <a:endParaRPr lang="en-IN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76326" y="215663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18" name="Picture 2" descr="Introduction to Chemical Reactions | CK-12 Found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438400"/>
            <a:ext cx="4762500" cy="3952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731838"/>
            <a:ext cx="8305800" cy="539432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Some chemical properties are given below</a:t>
            </a:r>
          </a:p>
          <a:p>
            <a:pPr lvl="0"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7620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538" y="46037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/>
          <a:lstStyle/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Roboto" charset="0"/>
                <a:cs typeface="Calibri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dirty="0">
              <a:ea typeface="Roboto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Roboto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Roboto" charset="0"/>
                <a:cs typeface="Calibri" pitchFamily="34" charset="0"/>
              </a:rPr>
              <a:t>Show a video for better understanding of the concept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Roboto" charset="0"/>
              <a:cs typeface="Calibri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Roboto" charset="0"/>
                <a:cs typeface="Calibri" pitchFamily="34" charset="0"/>
                <a:hlinkClick r:id="rId2"/>
              </a:rPr>
              <a:t>https://youtu.be/yIJ2qnUOOwQ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991" y="228600"/>
            <a:ext cx="1600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29308"/>
            <a:ext cx="16764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C:\Users\FNSCB\Desktop\chemical-and-physical-changes-8-638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2400" y="990600"/>
            <a:ext cx="7696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547317" y="112025"/>
            <a:ext cx="1524000" cy="688075"/>
          </a:xfrm>
          <a:prstGeom prst="rect">
            <a:avLst/>
          </a:prstGeom>
          <a:noFill/>
          <a:ln>
            <a:noFill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8915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>
              <a:solidFill>
                <a:srgbClr val="000000"/>
              </a:solidFill>
              <a:ea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Calibri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457200"/>
            <a:ext cx="4666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Examples of chemical changes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143000"/>
            <a:ext cx="7391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/>
          <a:lstStyle/>
          <a:p>
            <a:pPr lvl="0">
              <a:buNone/>
            </a:pPr>
            <a:r>
              <a:rPr lang="en-US">
                <a:solidFill>
                  <a:srgbClr val="FF0000"/>
                </a:solidFill>
              </a:rPr>
              <a:t>   HOME </a:t>
            </a:r>
            <a:r>
              <a:rPr lang="en-US" dirty="0">
                <a:solidFill>
                  <a:srgbClr val="FF0000"/>
                </a:solidFill>
              </a:rPr>
              <a:t>ASSIGNMENT</a:t>
            </a:r>
          </a:p>
          <a:p>
            <a:pPr lvl="0">
              <a:buNone/>
            </a:pPr>
            <a:endParaRPr lang="en-US" dirty="0"/>
          </a:p>
          <a:p>
            <a:r>
              <a:rPr lang="en-US" dirty="0"/>
              <a:t>Exercise-8,9</a:t>
            </a:r>
          </a:p>
          <a:p>
            <a:r>
              <a:rPr lang="en-US" dirty="0"/>
              <a:t>Write the characteristics of chemical changes</a:t>
            </a:r>
          </a:p>
          <a:p>
            <a:r>
              <a:rPr lang="en-IN" dirty="0"/>
              <a:t> Give some examples of chemical changes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155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 PHYSICAL AND CHEMICAL CHANGES 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PHYSICAL AND CHEMICAL CHANGES </dc:title>
  <dc:creator>FNSCB</dc:creator>
  <cp:lastModifiedBy>Pradeep Pati</cp:lastModifiedBy>
  <cp:revision>8</cp:revision>
  <dcterms:created xsi:type="dcterms:W3CDTF">2021-03-25T04:45:17Z</dcterms:created>
  <dcterms:modified xsi:type="dcterms:W3CDTF">2022-06-06T07:29:01Z</dcterms:modified>
</cp:coreProperties>
</file>