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73" r:id="rId6"/>
    <p:sldId id="264" r:id="rId7"/>
    <p:sldId id="267" r:id="rId8"/>
    <p:sldId id="271" r:id="rId9"/>
    <p:sldId id="27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1448" autoAdjust="0"/>
    <p:restoredTop sz="94660"/>
  </p:normalViewPr>
  <p:slideViewPr>
    <p:cSldViewPr>
      <p:cViewPr varScale="1">
        <p:scale>
          <a:sx n="69" d="100"/>
          <a:sy n="69" d="100"/>
        </p:scale>
        <p:origin x="-15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05C62-5386-4C0A-AD0C-D8DBFF615896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B09A-CAC6-4113-91A9-AABB88F316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05C62-5386-4C0A-AD0C-D8DBFF615896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B09A-CAC6-4113-91A9-AABB88F316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05C62-5386-4C0A-AD0C-D8DBFF615896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B09A-CAC6-4113-91A9-AABB88F316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05C62-5386-4C0A-AD0C-D8DBFF615896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B09A-CAC6-4113-91A9-AABB88F316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05C62-5386-4C0A-AD0C-D8DBFF615896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B09A-CAC6-4113-91A9-AABB88F316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05C62-5386-4C0A-AD0C-D8DBFF615896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B09A-CAC6-4113-91A9-AABB88F316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05C62-5386-4C0A-AD0C-D8DBFF615896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B09A-CAC6-4113-91A9-AABB88F316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05C62-5386-4C0A-AD0C-D8DBFF615896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B09A-CAC6-4113-91A9-AABB88F316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05C62-5386-4C0A-AD0C-D8DBFF615896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B09A-CAC6-4113-91A9-AABB88F316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05C62-5386-4C0A-AD0C-D8DBFF615896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B09A-CAC6-4113-91A9-AABB88F316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05C62-5386-4C0A-AD0C-D8DBFF615896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B09A-CAC6-4113-91A9-AABB88F316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05C62-5386-4C0A-AD0C-D8DBFF615896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2B09A-CAC6-4113-91A9-AABB88F316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7t5pn4bDlPQ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rgbClr val="FF0000"/>
                </a:solidFill>
                <a:latin typeface="+mn-lt"/>
              </a:rPr>
              <a:t>TISSUES</a:t>
            </a:r>
            <a:endParaRPr sz="320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6705600" cy="1600200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SUBJECT- BIOLOGY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CHAPTER NO- 6</a:t>
            </a:r>
          </a:p>
          <a:p>
            <a:r>
              <a:rPr lang="en-IN" sz="2400" dirty="0">
                <a:solidFill>
                  <a:schemeClr val="tx1"/>
                </a:solidFill>
              </a:rPr>
              <a:t>Study of structure and functions of parenchyma, </a:t>
            </a:r>
            <a:r>
              <a:rPr lang="en-IN" sz="2400" dirty="0" err="1" smtClean="0">
                <a:solidFill>
                  <a:schemeClr val="tx1"/>
                </a:solidFill>
              </a:rPr>
              <a:t>Sclerenchyma</a:t>
            </a:r>
            <a:r>
              <a:rPr lang="en-IN" sz="2400" dirty="0" smtClean="0">
                <a:solidFill>
                  <a:schemeClr val="tx1"/>
                </a:solidFill>
              </a:rPr>
              <a:t> , </a:t>
            </a:r>
            <a:r>
              <a:rPr lang="en-IN" sz="2400" dirty="0">
                <a:solidFill>
                  <a:schemeClr val="tx1"/>
                </a:solidFill>
              </a:rPr>
              <a:t>permanent slides</a:t>
            </a:r>
            <a:r>
              <a:rPr lang="en-IN" sz="2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PERIOD-5</a:t>
            </a:r>
          </a:p>
        </p:txBody>
      </p:sp>
      <p:pic>
        <p:nvPicPr>
          <p:cNvPr id="2052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2800" y="2286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                                      </a:t>
            </a:r>
            <a:r>
              <a:rPr lang="en-US" sz="2400" dirty="0" smtClean="0">
                <a:solidFill>
                  <a:srgbClr val="FF0000"/>
                </a:solidFill>
              </a:rPr>
              <a:t>LEARNING  OBJECTIVE</a:t>
            </a:r>
          </a:p>
          <a:p>
            <a:pPr lvl="0">
              <a:buNone/>
            </a:pPr>
            <a:r>
              <a:rPr lang="en-IN" sz="2400" dirty="0"/>
              <a:t>Student will be able </a:t>
            </a:r>
            <a:r>
              <a:rPr lang="en-IN" sz="2400" dirty="0" smtClean="0"/>
              <a:t>to</a:t>
            </a:r>
          </a:p>
          <a:p>
            <a:pPr lvl="0"/>
            <a:r>
              <a:rPr lang="en-IN" sz="2400" dirty="0" smtClean="0"/>
              <a:t> </a:t>
            </a:r>
            <a:r>
              <a:rPr lang="en-IN" sz="2400" dirty="0"/>
              <a:t>know the structure of parenchyma, </a:t>
            </a:r>
            <a:r>
              <a:rPr lang="en-IN" sz="2400" dirty="0" err="1" smtClean="0"/>
              <a:t>collenchyma</a:t>
            </a:r>
            <a:r>
              <a:rPr lang="en-IN" sz="2400" dirty="0" smtClean="0"/>
              <a:t> and </a:t>
            </a:r>
            <a:r>
              <a:rPr lang="en-IN" sz="2400" dirty="0" err="1"/>
              <a:t>sclerenchyma</a:t>
            </a:r>
            <a:endParaRPr lang="en-US" sz="2400" dirty="0"/>
          </a:p>
          <a:p>
            <a:pPr lvl="0"/>
            <a:r>
              <a:rPr lang="en-IN" sz="2400" dirty="0" smtClean="0"/>
              <a:t> familiarize with </a:t>
            </a:r>
            <a:r>
              <a:rPr lang="en-IN" sz="2400" dirty="0"/>
              <a:t>the function of all these three types of simple permanent tissues</a:t>
            </a:r>
            <a:endParaRPr lang="en-US" sz="2400" dirty="0"/>
          </a:p>
          <a:p>
            <a:r>
              <a:rPr lang="en-IN" sz="2400" dirty="0" smtClean="0"/>
              <a:t> </a:t>
            </a:r>
            <a:r>
              <a:rPr lang="en-IN" sz="2400" dirty="0"/>
              <a:t>analyze and identify the different types of simple permanent </a:t>
            </a:r>
            <a:r>
              <a:rPr lang="en-IN" sz="2400" dirty="0" smtClean="0"/>
              <a:t>tissues.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858000" y="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" y="3276600"/>
            <a:ext cx="3200400" cy="284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533400"/>
          </a:xfrm>
        </p:spPr>
        <p:txBody>
          <a:bodyPr>
            <a:normAutofit/>
          </a:bodyPr>
          <a:lstStyle/>
          <a:p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N" dirty="0"/>
              <a:t>Initiate children to see the permanent slide of simple permanent tissues</a:t>
            </a:r>
            <a:r>
              <a:rPr lang="en-IN" dirty="0" smtClean="0"/>
              <a:t>.</a:t>
            </a:r>
          </a:p>
          <a:p>
            <a:pPr lvl="0"/>
            <a:r>
              <a:rPr lang="en-US" dirty="0" smtClean="0">
                <a:hlinkClick r:id="rId3"/>
              </a:rPr>
              <a:t>https://youtu.be/7t5pn4bDlPQ</a:t>
            </a:r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en-IN" dirty="0"/>
              <a:t>Ask them to record their observation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5745163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 smtClean="0"/>
          </a:p>
          <a:p>
            <a:pPr lvl="0">
              <a:buNone/>
            </a:pPr>
            <a:r>
              <a:rPr lang="en-IN" sz="2400" dirty="0" smtClean="0"/>
              <a:t>                                     </a:t>
            </a:r>
            <a:r>
              <a:rPr lang="en-IN" sz="2400" dirty="0" smtClean="0">
                <a:solidFill>
                  <a:srgbClr val="FF0000"/>
                </a:solidFill>
              </a:rPr>
              <a:t>WARM UP QUESTIONS</a:t>
            </a:r>
          </a:p>
          <a:p>
            <a:r>
              <a:rPr lang="en-IN" sz="2400" dirty="0"/>
              <a:t>Recapitulation of the previous topic </a:t>
            </a:r>
            <a:endParaRPr lang="en-US" sz="2400" dirty="0"/>
          </a:p>
          <a:p>
            <a:pPr lvl="0"/>
            <a:r>
              <a:rPr lang="en-IN" sz="2400" dirty="0"/>
              <a:t>What do you mean by Permanent tissue?</a:t>
            </a:r>
            <a:endParaRPr lang="en-US" sz="2400" dirty="0"/>
          </a:p>
          <a:p>
            <a:pPr lvl="0"/>
            <a:r>
              <a:rPr lang="en-IN" sz="2400" dirty="0"/>
              <a:t>List the types of permanent tissues</a:t>
            </a:r>
            <a:endParaRPr lang="en-US" sz="2400" dirty="0"/>
          </a:p>
          <a:p>
            <a:pPr lvl="0"/>
            <a:r>
              <a:rPr lang="en-IN" sz="2400" dirty="0"/>
              <a:t>Can you name the simple permanent tissue?</a:t>
            </a:r>
            <a:endParaRPr lang="en-US" sz="2400" dirty="0"/>
          </a:p>
          <a:p>
            <a:pPr lvl="0"/>
            <a:r>
              <a:rPr lang="en-IN" sz="2400" dirty="0"/>
              <a:t>What are the main functions of simple permanent tissues?</a:t>
            </a:r>
            <a:endParaRPr lang="en-US" sz="2400" dirty="0"/>
          </a:p>
          <a:p>
            <a:pPr>
              <a:buNone/>
            </a:pPr>
            <a:r>
              <a:rPr lang="en-IN" sz="2400" dirty="0"/>
              <a:t> </a:t>
            </a:r>
            <a:endParaRPr lang="en-US" sz="2400" dirty="0"/>
          </a:p>
          <a:p>
            <a:pPr lvl="0">
              <a:buNone/>
            </a:pPr>
            <a:endParaRPr lang="en-IN" sz="2400" dirty="0" smtClean="0">
              <a:solidFill>
                <a:srgbClr val="FF0000"/>
              </a:solidFill>
            </a:endParaRPr>
          </a:p>
          <a:p>
            <a:pPr lvl="0">
              <a:buNone/>
            </a:pPr>
            <a:endParaRPr lang="en-IN" sz="2400" dirty="0" smtClean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8580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86863" y="838200"/>
            <a:ext cx="7666537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68580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57451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FNSCB\Desktop\permanent tissu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066800"/>
            <a:ext cx="8534400" cy="5791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019288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0200" y="838200"/>
            <a:ext cx="3523488" cy="54102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Epidermis of leaves contain </a:t>
            </a:r>
            <a:r>
              <a:rPr lang="en-US" sz="2400" b="1" dirty="0" smtClean="0"/>
              <a:t>stomata.</a:t>
            </a:r>
            <a:endParaRPr lang="en-US" sz="2400" dirty="0" smtClean="0"/>
          </a:p>
          <a:p>
            <a:pPr lvl="0">
              <a:buNone/>
            </a:pPr>
            <a:r>
              <a:rPr lang="en-US" sz="2400" dirty="0" smtClean="0"/>
              <a:t>Functions of stomata</a:t>
            </a:r>
          </a:p>
          <a:p>
            <a:pPr lvl="0"/>
            <a:r>
              <a:rPr lang="en-US" sz="2400" dirty="0" smtClean="0"/>
              <a:t>Help in gaseous exchange</a:t>
            </a:r>
          </a:p>
          <a:p>
            <a:pPr lvl="0"/>
            <a:r>
              <a:rPr lang="en-US" sz="2400" dirty="0" smtClean="0"/>
              <a:t>Helps in transpiration</a:t>
            </a:r>
            <a:endParaRPr lang="en-US" sz="2400" dirty="0"/>
          </a:p>
        </p:txBody>
      </p:sp>
      <p:pic>
        <p:nvPicPr>
          <p:cNvPr id="1026" name="Picture 2" descr="C:\Users\FNSCB\Desktop\stom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533400"/>
            <a:ext cx="5029200" cy="5715000"/>
          </a:xfrm>
          <a:prstGeom prst="rect">
            <a:avLst/>
          </a:prstGeom>
          <a:noFill/>
        </p:spPr>
      </p:pic>
      <p:pic>
        <p:nvPicPr>
          <p:cNvPr id="5" name="Picture 2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9175" y="0"/>
            <a:ext cx="1774825" cy="8810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533400"/>
          </a:xfrm>
        </p:spPr>
        <p:txBody>
          <a:bodyPr>
            <a:normAutofit/>
          </a:bodyPr>
          <a:lstStyle/>
          <a:p>
            <a:r>
              <a:rPr lang="en-IN" sz="28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 ASSIGNMENT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305800" cy="5592763"/>
          </a:xfrm>
        </p:spPr>
        <p:txBody>
          <a:bodyPr/>
          <a:lstStyle/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Q</a:t>
            </a:r>
            <a:r>
              <a:rPr lang="en-IN" dirty="0"/>
              <a:t>. Why cork and epidermis are called as protective tissues in plants</a:t>
            </a:r>
            <a:endParaRPr lang="en-US" dirty="0"/>
          </a:p>
          <a:p>
            <a:pPr>
              <a:buNone/>
            </a:pPr>
            <a:r>
              <a:rPr lang="en-IN" dirty="0"/>
              <a:t>Q. Explain the structure and functions of parenchyma, collenchymas and </a:t>
            </a:r>
            <a:r>
              <a:rPr lang="en-IN" dirty="0" err="1"/>
              <a:t>sclerenchyma</a:t>
            </a:r>
            <a:endParaRPr lang="en-US" dirty="0"/>
          </a:p>
          <a:p>
            <a:pPr>
              <a:buNone/>
            </a:pPr>
            <a:r>
              <a:rPr lang="en-IN" dirty="0"/>
              <a:t>Q. Mention the types of parenchyma and their functions.</a:t>
            </a:r>
            <a:endParaRPr lang="en-US" dirty="0" smtClean="0"/>
          </a:p>
        </p:txBody>
      </p:sp>
      <p:pic>
        <p:nvPicPr>
          <p:cNvPr id="4" name="Picture 2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0"/>
            <a:ext cx="1841923" cy="9143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 smtClean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 smtClean="0"/>
          </a:p>
          <a:p>
            <a:pPr>
              <a:buFont typeface="Arial" charset="0"/>
              <a:buNone/>
            </a:pPr>
            <a:r>
              <a:rPr lang="en-US" sz="4800" b="1" dirty="0" smtClean="0"/>
              <a:t>                 </a:t>
            </a:r>
            <a:r>
              <a:rPr lang="en-US" sz="4000" b="1" dirty="0" smtClean="0"/>
              <a:t>THANKING YOU</a:t>
            </a:r>
            <a:endParaRPr lang="en-US" sz="4000" dirty="0" smtClean="0"/>
          </a:p>
          <a:p>
            <a:pPr>
              <a:buFont typeface="Arial" charset="0"/>
              <a:buNone/>
            </a:pPr>
            <a:r>
              <a:rPr lang="en-US" sz="4000" b="1" smtClean="0">
                <a:solidFill>
                  <a:srgbClr val="FF0000"/>
                </a:solidFill>
              </a:rPr>
              <a:t>            </a:t>
            </a: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  <a:endParaRPr lang="en-US" sz="4000" dirty="0" smtClean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8580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189</Words>
  <Application>Microsoft Office PowerPoint</Application>
  <PresentationFormat>On-screen Show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TISSUES</vt:lpstr>
      <vt:lpstr>Slide 2</vt:lpstr>
      <vt:lpstr>Slide 3</vt:lpstr>
      <vt:lpstr>Slide 4</vt:lpstr>
      <vt:lpstr>Slide 5</vt:lpstr>
      <vt:lpstr>Slide 6</vt:lpstr>
      <vt:lpstr>Slide 7</vt:lpstr>
      <vt:lpstr>HOME ASSIGNMENT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TISSUES</dc:title>
  <dc:creator>FNSCB</dc:creator>
  <cp:lastModifiedBy>FNSCB</cp:lastModifiedBy>
  <cp:revision>9</cp:revision>
  <dcterms:created xsi:type="dcterms:W3CDTF">2021-03-25T06:13:10Z</dcterms:created>
  <dcterms:modified xsi:type="dcterms:W3CDTF">2021-12-18T08:22:06Z</dcterms:modified>
</cp:coreProperties>
</file>