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hMVEJh7+uMU24JJhOT9IQH0qJ9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fFSZ4FA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fFSZ4E8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1.jp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08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:ସୁନ୍ଦର ଆମ ଘର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ଅଭ୍ୟାସ -୮,୧୦ ,୧୧ ଓ ୧୨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170" name="Google Shape;170;p12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 ଶ୍ରେଣୀ ଫର୍ଦ୍ଦଟିକୁ ମନେରଖ   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171" name="Google Shape;1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>
            <p:ph type="title"/>
          </p:nvPr>
        </p:nvSpPr>
        <p:spPr>
          <a:xfrm>
            <a:off x="582150" y="106155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 ଶ୍ରବଣ,କଥନ,ପଠନ ଓ ଲିଖନ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7125" y="2509050"/>
            <a:ext cx="5943599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6871" y="158150"/>
            <a:ext cx="1703000" cy="81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4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or-IN" sz="4800">
                <a:solidFill>
                  <a:srgbClr val="FF0000"/>
                </a:solidFill>
              </a:rPr>
              <a:t>ସୁନ୍ଦର  ଆମ  ଘର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0" y="1143000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ଆମେ ଯେଉଁ ଘରେ ରହୁ ସିଏ ଭାରି ସୁନ୍ଦର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ଧୂଳି ଅଳନ୍ଧୁ  ନଥାଏ ବଡ ସଫାସୁତର   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ଜାତିଜାତି  ମନ୍ଦାରରେ ହସେ ଆମ ବଗିଚା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ନିରିମଳ  ପରିବେଶ  ଚାରିଆଡ  ଫରଚା 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ଘରଟି ଆମର ଅଛି ନଈବନ୍ଧ କଡରେ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ଅପରାଜିତାର  ଲତା  ମାଡିଥାଏ  ବାଡରେ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ପଢାପଢି  ସାରିଦେଇ  ଭାଇବନ୍ଧୁ  ମେଳରେ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ଆନନ୍ଦରେ  ଖେଳ ଖେଳୁ ନିତି  ସଞ୍ଜବେଳରେ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ସୁନ୍ଦର ଘରକୁ  ଆମେ  କରୁନା  ତ  ଅସନା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ଆନନ୍ଦରେ  ଥାଉ ସଦା  ମନମାରି  ବସୁନା    |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1324738"/>
            <a:ext cx="2895599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3841425"/>
            <a:ext cx="2895601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6025" y="5236175"/>
            <a:ext cx="1066800" cy="96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7737" y="3906625"/>
            <a:ext cx="1089138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1225" y="76200"/>
            <a:ext cx="1457400" cy="89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>
            <p:ph type="title"/>
          </p:nvPr>
        </p:nvSpPr>
        <p:spPr>
          <a:xfrm>
            <a:off x="152400" y="0"/>
            <a:ext cx="89916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or-IN" u="sng">
                <a:solidFill>
                  <a:srgbClr val="FF0000"/>
                </a:solidFill>
              </a:rPr>
              <a:t> ଅଭ୍ୟାସ -୮  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3600"/>
              <a:t>ତୁମ ଘର ଓ ବିଦ୍ୟାଳୟ କେଉଁ ସମୟରେ ସଫା କରାଯାଏ କୁହ ଓ  ଲେଖ |</a:t>
            </a:r>
            <a:br>
              <a:rPr lang="or-IN" sz="3600"/>
            </a:br>
            <a:r>
              <a:rPr lang="or-IN" sz="3600"/>
              <a:t> </a:t>
            </a:r>
            <a:br>
              <a:rPr lang="or-IN" sz="3600"/>
            </a:br>
            <a:br>
              <a:rPr lang="or-IN" sz="3200"/>
            </a:br>
            <a:br>
              <a:rPr lang="or-IN" sz="3200"/>
            </a:br>
            <a:r>
              <a:rPr lang="or-IN" sz="3200">
                <a:solidFill>
                  <a:srgbClr val="FF0000"/>
                </a:solidFill>
              </a:rPr>
              <a:t>ଅଭ୍ୟାସ -୧୦ କଣ କଲେ ଅସନା ହୁଏ   ?</a:t>
            </a: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457200" y="1676400"/>
            <a:ext cx="3810000" cy="1219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ସକାଳେ ଓ ସନ୍ଧ୍ୟାରେ ଘର ସଫା କରାଯାଏ 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4724400" y="1295400"/>
            <a:ext cx="3810000" cy="1600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ବିଦ୍ୟାଳୟ ଆରମ୍ଭ ପୂର୍ବରୁ ଓ  ଛୁଟି ପରେ ବିଦ୍ୟାଳୟ ସଫା  କରାଯାଏ 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533400" y="3733800"/>
            <a:ext cx="3581400" cy="2895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୧ –ଜିନିଷ ସବୁ ସଜାଡି ନ ରଖିଲେ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୨ – ଘର ଭିତର ଝାଡୁ  ନ କଲେ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5373425" y="3733800"/>
            <a:ext cx="3505200" cy="2895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୧-ଘର ଚାରିପାଖ ପ୍ରତିଦିନ ଝାଡୁ ନ କଲେ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୨ –ଘର ଚାରିପାଖରେ ଥିବା ଅନାବନା ଗଛ ଘାସ ଲତା ଆଦି ସଫା ନ କଲେ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76200" y="152400"/>
            <a:ext cx="89916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br>
              <a:rPr lang="or-IN" sz="3200">
                <a:solidFill>
                  <a:srgbClr val="FF0000"/>
                </a:solidFill>
              </a:rPr>
            </a:br>
            <a:r>
              <a:rPr lang="or-IN" sz="3200">
                <a:solidFill>
                  <a:srgbClr val="FF0000"/>
                </a:solidFill>
              </a:rPr>
              <a:t>ଅଭ୍ୟାସ -୧୦ କଣ କଲେ ଅସନା ହୁଏ   ?</a:t>
            </a: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228600" y="1330950"/>
            <a:ext cx="4114800" cy="4993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୩ –ପରିବା  କାଟି ଚୋପା   ଡଷ୍ଟବିନରେ ନ ପକାଇଲେ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୪ –ପଚାସଢା  ଜିନିଷ-ଫଳ ପରିବା ଆଦି ଡଷ୍ଟବିନରେ ନପକାଇଲେ  |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୫ –ଲୁଗା,ବାସନ କୁସନ ,ଖାଦ୍ୟ ଜିନିଷ ,ବହିପତ୍ର  ଆଦି ଜିନିଷ ଯଥା ସ୍ଥାନରେ ସଜାଡି ସାଇତି ନ ରଖିଲେ |</a:t>
            </a: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4800600" y="1525725"/>
            <a:ext cx="4114800" cy="4876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୩-ଶୁଖିଲା ଡାଳପତ୍ର  ଘର  ବାହାରେ ଗଦା କଲେ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୪-ଅଳିଆ ଓ ଖାଦ୍ୟଦ୍ରବ୍ୟ ବାହାରେ ପକାଇଲେ |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୫ –ଘରର ଚାରିପାଖରେ ଥିବା ଅଳିଆ ଗୁଡିକୁ ସଫା ନ କଲେ ଓ ଛେପ ଖଙ୍କାର ଆଦି ବାହାରେ ପକାଇଲେ |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76200" y="1005000"/>
            <a:ext cx="8991600" cy="5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or-IN" sz="3200">
                <a:solidFill>
                  <a:srgbClr val="FF0000"/>
                </a:solidFill>
              </a:rPr>
              <a:t>ଅଭ୍ୟାସ -୧୧ ଘର ଓ ଘର ଚାରିପାଖ ଅସନା ହେଲେ ତୁମର କଣ କ୍ଷତି ହେବ  ?   </a:t>
            </a: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0" y="1981200"/>
            <a:ext cx="9144000" cy="4800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or-IN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or-IN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ଘର ଓ ଘର ଚାରିପାଖ ଅସନା ହେଲେ ଆମେ ବିଭିନ୍ନ ରୋଗରେ ଆକ୍ରାନ୍ତ ହେବା ଯଥା –ଝାଡା ,ବାନ୍ତି ,ଜ୍ଵର (ଡେଙ୍ଗୁ ,ଟାଇଫଏଡ ,ମ୍ୟାଲେରିଆ ଆଦି ରୋଗରେ ପୀଡିତ ହେବା |ଲୋକମାନେ ଆମକୁ ଆଦର କରିବେ ନାହିଁ ଏବଂ ଆମେ ସୁସ୍ଥ ଜୀବନ ଯାପନ କରି ପାରିବା ନାହିଁ  |</a:t>
            </a:r>
            <a:endParaRPr/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/>
          <p:nvPr/>
        </p:nvSpPr>
        <p:spPr>
          <a:xfrm>
            <a:off x="-84150" y="2057400"/>
            <a:ext cx="9144000" cy="4800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or-IN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or-IN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ଘର ଓ ଘର ଚାରିପାଖ ଅସନା ହେଲେ ଆମେ ବିଭିନ୍ନ ରୋଗରେ ଆକ୍ରାନ୍ତ ହେବା ଯଥା –ଝାଡା ,ବାନ୍ତି ,ଜ୍ଵର (ଡେଙ୍ଗୁ ,ଟାଇଫଏଡ ,ମ୍ୟାଲେରିଆ ଆଦି ରୋଗରେ ପୀଡିତ ହେବା |ଲୋକମାନେ ଆମକୁ ଆଦର କରିବେ ନାହିଁ ଏବଂ ଆମେ ସୁସ୍ଥ ଜୀବନ ଯାପନ କରି ପାରିବା ନାହିଁ  |</a:t>
            </a:r>
            <a:endParaRPr/>
          </a:p>
        </p:txBody>
      </p:sp>
      <p:sp>
        <p:nvSpPr>
          <p:cNvPr id="148" name="Google Shape;148;p9"/>
          <p:cNvSpPr txBox="1"/>
          <p:nvPr>
            <p:ph type="title"/>
          </p:nvPr>
        </p:nvSpPr>
        <p:spPr>
          <a:xfrm>
            <a:off x="-7950" y="773000"/>
            <a:ext cx="8991600" cy="6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or-IN" sz="3200">
                <a:solidFill>
                  <a:srgbClr val="FF0000"/>
                </a:solidFill>
              </a:rPr>
              <a:t>ଅଭ୍ୟାସ -୧୧ ଘର ଓ ଘର ଚାରିପାଖ ଅସନା ହେଲେ ତୁମର କଣ କ୍ଷତି ହେବ  ?   </a:t>
            </a: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1250" y="56100"/>
            <a:ext cx="1608600" cy="904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2286000"/>
            <a:ext cx="3301714" cy="4129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ana nutrition facts &amp;amp; health benefits | Live Science" id="155" name="Google Shape;15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209800"/>
            <a:ext cx="4114800" cy="388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 txBox="1"/>
          <p:nvPr>
            <p:ph type="title"/>
          </p:nvPr>
        </p:nvSpPr>
        <p:spPr>
          <a:xfrm>
            <a:off x="-87125" y="11151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or-IN">
                <a:solidFill>
                  <a:srgbClr val="FF0000"/>
                </a:solidFill>
              </a:rPr>
              <a:t>ତୁମେ କଦଳୀ ଖାଇ ସାରିବା ପରେ ଚୋପାକୁ</a:t>
            </a:r>
            <a:br>
              <a:rPr b="1" lang="or-IN">
                <a:solidFill>
                  <a:srgbClr val="FF0000"/>
                </a:solidFill>
              </a:rPr>
            </a:br>
            <a:r>
              <a:rPr b="1" lang="or-IN">
                <a:solidFill>
                  <a:srgbClr val="FF0000"/>
                </a:solidFill>
              </a:rPr>
              <a:t>କେଉଁଠି ପକାଇବ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5397" y="56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0" y="0"/>
            <a:ext cx="89916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900" u="sng">
                <a:solidFill>
                  <a:srgbClr val="FF0000"/>
                </a:solidFill>
              </a:rPr>
              <a:t>ପ୍ରଶ୍ନ ଉତ୍ତର ଦିଅ </a:t>
            </a:r>
            <a:br>
              <a:rPr lang="or-IN" u="sng">
                <a:solidFill>
                  <a:srgbClr val="FF0000"/>
                </a:solidFill>
              </a:rPr>
            </a:br>
            <a:br>
              <a:rPr lang="or-IN" sz="3100" u="sng">
                <a:solidFill>
                  <a:srgbClr val="FF0000"/>
                </a:solidFill>
              </a:rPr>
            </a:br>
            <a:r>
              <a:rPr lang="or-IN"/>
              <a:t>ଆମେ ରହୁଥିବା ଘରଟି କିପରି ଅଟେ ?</a:t>
            </a:r>
            <a:br>
              <a:rPr lang="or-IN"/>
            </a:br>
            <a:r>
              <a:rPr lang="or-IN"/>
              <a:t>ଆମେ ଆମ ଘରକୁ କିପରି ରଖିବା ଉଚିତ ? </a:t>
            </a:r>
            <a:br>
              <a:rPr lang="or-IN"/>
            </a:br>
            <a:r>
              <a:rPr lang="or-IN"/>
              <a:t>ଜାତି ଜାତି  ମନ୍ଦାରରେ କଣ ହସିଉଠେ ?</a:t>
            </a:r>
            <a:br>
              <a:rPr lang="or-IN"/>
            </a:br>
            <a:r>
              <a:rPr lang="or-IN"/>
              <a:t>ଘରଟି ଆମର କେଉଁଠାରେ ଅବସ୍ଥିତ ?</a:t>
            </a:r>
            <a:br>
              <a:rPr lang="or-IN"/>
            </a:br>
            <a:r>
              <a:rPr lang="or-IN"/>
              <a:t>ବାଡରେ କେଉଁ ଲତା ମାଡିଥାଏ ?</a:t>
            </a:r>
            <a:br>
              <a:rPr lang="or-IN"/>
            </a:br>
            <a:r>
              <a:rPr lang="or-IN"/>
              <a:t>ଆମେ କଣ ସାରିଦେଇ ଭାଇବନ୍ଧୁ ମେଳରେ ଖେଳ ଖେଳୁ ?</a:t>
            </a:r>
            <a:br>
              <a:rPr lang="or-IN"/>
            </a:br>
            <a:r>
              <a:rPr lang="or-IN"/>
              <a:t>ଆମେ ଆନନ୍ଦ ମନରେ କେତେ ବେଳେ ଖେଳ ଖେଳୁ ?</a:t>
            </a:r>
            <a:br>
              <a:rPr lang="or-IN"/>
            </a:br>
            <a:r>
              <a:rPr lang="or-IN"/>
              <a:t>ସୁନ୍ଦର ଘରକୁ ଆମେ କଣ କରିବା ଉଚିତ ନୁହେଁ ଓ କିପରି ରଖିବା ଉଚିତ ?</a:t>
            </a:r>
            <a:br>
              <a:rPr lang="or-IN" sz="3600"/>
            </a:br>
            <a:endParaRPr sz="3600">
              <a:solidFill>
                <a:srgbClr val="FF0000"/>
              </a:solidFill>
            </a:endParaRPr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