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29sDtlb4BuLAs9ZRLSmCc3BHY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eIVaM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eIVa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534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10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ଗାଁ ବୁଲା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ପଠନ କ୍ରିୟା ଓ ଅଭ୍ୟାସ-୯ ପ୍ରଶ୍ନ ଉତ୍ତର ଲେଖ  |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ଗୁରୁଦ୍ଵାର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84" name="Google Shape;184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5" name="Google Shape;185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6" name="Google Shape;186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87" name="Google Shape;187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" name="Google Shape;189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14400"/>
            <a:ext cx="8991600" cy="587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5410200"/>
            <a:ext cx="4648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50" y="83225"/>
            <a:ext cx="1371600" cy="1066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4855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3" name="Google Shape;203;p14"/>
          <p:cNvSpPr txBox="1"/>
          <p:nvPr>
            <p:ph type="title"/>
          </p:nvPr>
        </p:nvSpPr>
        <p:spPr>
          <a:xfrm>
            <a:off x="-6330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 </a:t>
            </a:r>
            <a:r>
              <a:rPr lang="or-IN" sz="3200" u="sng">
                <a:solidFill>
                  <a:srgbClr val="FF0000"/>
                </a:solidFill>
              </a:rPr>
              <a:t>ଅଭ୍ୟାସ -୯ ପ୍ରଶ୍ନ ଉତ୍ତର ଲେଖ 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3600"/>
              <a:t>କ-ତୁମ ଗାଁ ନିକଟରେ ଥିବା ପୋଷ୍ଟଅଫିସ ରେ କଣ କଣ </a:t>
            </a:r>
            <a:br>
              <a:rPr lang="or-IN" sz="3600"/>
            </a:br>
            <a:r>
              <a:rPr lang="or-IN" sz="3600"/>
              <a:t>କିଣିବାକୁ ମିଳେ ?</a:t>
            </a:r>
            <a:br>
              <a:rPr lang="or-IN" sz="3600"/>
            </a:br>
            <a:r>
              <a:rPr lang="or-IN" sz="3600"/>
              <a:t>ଉ-ଆମ ଗାଁ ନିକଟରେ ଥିବା ପୋଷ୍ଟଅଫିସ ରେ ପୋଷ୍ଟକାର୍ଡ, ଲଫାପା,ଅନ୍ତର୍ଦ୍ଦେଶୀୟ ପତ୍ର,ଟେଲିଗ୍ରାମ ଫର୍ମଇତ୍ୟାଦି ମିଳେ |</a:t>
            </a:r>
            <a:br>
              <a:rPr lang="or-IN" sz="3600"/>
            </a:br>
            <a:r>
              <a:rPr lang="or-IN" sz="3600"/>
              <a:t>ଖ-ତୁମ ଅଞ୍ଚଳର ଲୋକମାନେ କେଉଁଠାରେ ଟଙ୍କାଜମାରଖନ୍ତି ?</a:t>
            </a:r>
            <a:br>
              <a:rPr lang="or-IN" sz="3600"/>
            </a:br>
            <a:r>
              <a:rPr lang="or-IN" sz="3600"/>
              <a:t>ଉ –ଆମ ଅଞ୍ଚଳର ଲୋକମାନେ ପୋଷ୍ଟଅଫିସ ଓ ବ୍ୟାଙ୍କରେ ଟଙ୍କା ଜମା ରଖନ୍ତି |</a:t>
            </a:r>
            <a:br>
              <a:rPr lang="or-IN" sz="3600"/>
            </a:br>
            <a:r>
              <a:rPr lang="or-IN" sz="3600"/>
              <a:t>ଗ - ପୋଷ୍ଟଅଫିସ ରେ କି କି କାମ ହୁଏ  ?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3600"/>
              <a:t>ଉ –ପୋଷ୍ଟ ଅଫିସ ରେ ଦୂର ଜାଗାକୁ ଟଙ୍କା ପଠାଇବା,ଚିଠି </a:t>
            </a:r>
            <a:br>
              <a:rPr lang="or-IN" sz="3600"/>
            </a:br>
            <a:r>
              <a:rPr lang="or-IN" sz="3600"/>
              <a:t>ପଠାଇବା ,ଖବର ପଠାଇବା ଓ ଟଙ୍କା ଜମା କରିବା ଇତ୍ୟାଦି </a:t>
            </a:r>
            <a:br>
              <a:rPr lang="or-IN" sz="3600"/>
            </a:br>
            <a:r>
              <a:rPr lang="or-IN" sz="3600"/>
              <a:t>କାମ ସବୁ ହୁଏ  |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04" name="Google Shape;204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05" name="Google Shape;20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06" name="Google Shape;206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1332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15"/>
          <p:cNvSpPr txBox="1"/>
          <p:nvPr>
            <p:ph type="title"/>
          </p:nvPr>
        </p:nvSpPr>
        <p:spPr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3200" u="sng">
                <a:solidFill>
                  <a:srgbClr val="FF0000"/>
                </a:solidFill>
              </a:rPr>
              <a:t>ଅଭ୍ୟାସ -୯ ପ୍ରଶ୍ନ ଉତ୍ତର ଲେଖ 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3600"/>
              <a:t>କ-ତୁମ ଘର ନିକଟରେ କେଉଁସବୁ ଧର୍ମ ଅନୁଷ୍ଠାନ ଅଛି ?</a:t>
            </a:r>
            <a:br>
              <a:rPr lang="or-IN" sz="3600"/>
            </a:br>
            <a:r>
              <a:rPr lang="or-IN" sz="3600"/>
              <a:t>ଉ- ଆମ ଘର ନିକଟରେ ମନ୍ଦିର ,ମସଜିଦ,ଗିର୍ଜା,ଗୁରୁଦ୍ଵାର ଓ ବୌଦ୍ଧ ମନ୍ଦିର ଆଦି ଧର୍ମ ଅନୁଷ୍ଠାନ ଅଛି |</a:t>
            </a:r>
            <a:br>
              <a:rPr lang="or-IN" sz="3600"/>
            </a:br>
            <a:r>
              <a:rPr lang="or-IN" sz="3600"/>
              <a:t>ଖ-କୌଣସି  କାରଣରୁ ତୁମ ଅଞ୍ଚଳରେ \ଗାଁରେ ପୋଷ୍ଟଅଫିସ  ବନ୍ଦ କରି ଦିଆଗଲେ ତୁମର କି କି ଅସୁବିଧା ହେବ ?</a:t>
            </a:r>
            <a:br>
              <a:rPr lang="or-IN" sz="3600"/>
            </a:br>
            <a:r>
              <a:rPr lang="or-IN" sz="3600"/>
              <a:t>ଉ –କୌଣସି  କାରଣରୁ ଆମ ଅଞ୍ଚଳରେ ପୋଷ୍ଟଅଫିସ ବନ୍ଦ କରି ଦିଆଗଲେ ଆମ ଅଞ୍ଚଳର ଲୋକମାନ ଦୂର ଜାଗାକୁ ଟଙ୍କାପଠାଇବା,</a:t>
            </a:r>
            <a:br>
              <a:rPr lang="or-IN" sz="3600"/>
            </a:br>
            <a:r>
              <a:rPr lang="or-IN" sz="3600"/>
              <a:t>ଚିଠି ପଠାଇବା ,ଖବର ପଠାଇବା, ଟଙ୍କା ଜମାକରିବା ଓ ଟେଲିଗ୍ରାମ ଇତ୍ୟାଦି କାର୍ଯ୍ୟ କରିବା ପାଇଁ ଅସୁବିଧା ରେ  ସମ୍ମୁଖୀନ ହେବେ |ଏସବୁ  </a:t>
            </a:r>
            <a:br>
              <a:rPr lang="or-IN" sz="3600"/>
            </a:br>
            <a:r>
              <a:rPr lang="or-IN" sz="3600"/>
              <a:t>କାର୍ଯ୍ୟ ପାଇଁ ସେମାନଙ୍କୁ ଦୂର ସ୍ଥାନରେ ଥିବା ପୋଷ୍ଟ ଅଫିସ କୁ ଯିବାକୁ </a:t>
            </a:r>
            <a:br>
              <a:rPr lang="or-IN" sz="3600"/>
            </a:br>
            <a:r>
              <a:rPr lang="or-IN" sz="3600"/>
              <a:t>ପଡିବ |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13" name="Google Shape;213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4" name="Google Shape;214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5" name="Google Shape;215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1676400"/>
            <a:ext cx="123825" cy="1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676400"/>
            <a:ext cx="123825" cy="19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-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400"/>
              <a:t>୧ –ପୁରୁଷୋତ୍ତମପୁର ଗାଁରେ କାହାର ଘର  ?</a:t>
            </a:r>
            <a:br>
              <a:rPr lang="or-IN" sz="4400"/>
            </a:br>
            <a:r>
              <a:rPr lang="or-IN" sz="4400"/>
              <a:t>୨–କାହାକୁ ଧରି ତିଳୋତ୍ତମା ଦେବୀ ବଜାର ବାହାରିଲେ?   </a:t>
            </a:r>
            <a:br>
              <a:rPr lang="or-IN" sz="4400"/>
            </a:br>
            <a:r>
              <a:rPr lang="or-IN" sz="4400"/>
              <a:t>୩ – ବାଟରେ ପ୍ରଥମେ ଅନୁଷ୍କା କଣ ଦେଖିଲା ?</a:t>
            </a:r>
            <a:br>
              <a:rPr lang="or-IN" sz="4400"/>
            </a:br>
            <a:r>
              <a:rPr lang="or-IN" sz="4400"/>
              <a:t>୪ –ପୋଷ୍ଟ ଅଫିସ ରେ କଣ କଣ ମିଳେ  ?</a:t>
            </a:r>
            <a:br>
              <a:rPr lang="or-IN" sz="4400"/>
            </a:br>
            <a:r>
              <a:rPr lang="or-IN" sz="4400"/>
              <a:t>୫ –ଆଜିକାଲି ଆମେ କାହା ସାହାଯ୍ୟରେ କମ ସମୟ ମଧ୍ୟରେ ଦୂର ଜାଗାକୁ ଖବର ପଠାଇ ପାରୁଛେ ?</a:t>
            </a:r>
            <a:br>
              <a:rPr lang="or-IN" sz="4400"/>
            </a:br>
            <a:r>
              <a:rPr lang="or-IN" sz="4400"/>
              <a:t>୬ – ମୁସଲମାନ 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୭ – ଖ୍ରୀଷ୍ଟିୟାନମାନେ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୮ –ହିନ୍ଦୁ ମାନେ କେଉଁଠାରେ ପୂଜାପାଠ କରନ୍ତି ?</a:t>
            </a:r>
            <a:br>
              <a:rPr lang="or-IN" sz="4400"/>
            </a:br>
            <a:r>
              <a:rPr lang="or-IN" sz="4400"/>
              <a:t>୯-ବଜାର କାହାକୁ କହନ୍ତି ଓ ହାଟ କାହାକୁ କହନ୍ତି ?</a:t>
            </a:r>
            <a:br>
              <a:rPr lang="or-IN" sz="4400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53340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type="ctrTitle"/>
          </p:nvPr>
        </p:nvSpPr>
        <p:spPr>
          <a:xfrm>
            <a:off x="609600" y="22860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30" name="Google Shape;230;p17"/>
          <p:cNvSpPr txBox="1"/>
          <p:nvPr>
            <p:ph idx="1" type="subTitle"/>
          </p:nvPr>
        </p:nvSpPr>
        <p:spPr>
          <a:xfrm>
            <a:off x="0" y="12192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 –୯(ଙ,ଚ,ଛ)କୁ ଖାତାରେ ଲେଖ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8194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7255" y="128032"/>
            <a:ext cx="2041800" cy="13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title"/>
          </p:nvPr>
        </p:nvSpPr>
        <p:spPr>
          <a:xfrm>
            <a:off x="615475" y="11043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028075"/>
            <a:ext cx="5943599" cy="29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610" y="273076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0" y="22860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or-IN" sz="3200">
                <a:solidFill>
                  <a:srgbClr val="FF0000"/>
                </a:solidFill>
              </a:rPr>
              <a:t> |  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8839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114800"/>
            <a:ext cx="8839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"/>
            <a:ext cx="1828800" cy="121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   ଗାଁ  ବୁଲା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4775"/>
            <a:ext cx="9143999" cy="638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4500" y="0"/>
            <a:ext cx="1524000" cy="83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28" name="Google Shape;128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29" name="Google Shape;129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828800"/>
            <a:ext cx="1052512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7850" y="229775"/>
            <a:ext cx="11430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158250"/>
            <a:ext cx="1447800" cy="68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ମସଜିଦ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5" name="Google Shape;145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6" name="Google Shape;146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8" name="Google Shape;14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5334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914400"/>
            <a:ext cx="86868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0"/>
            <a:ext cx="1676400" cy="110361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ମନ୍ଦିର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60" name="Google Shape;16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1" name="Google Shape;16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2" name="Google Shape;16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3" name="Google Shape;163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ଗୀର୍ଜା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72" name="Google Shape;17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3" name="Google Shape;17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4" name="Google Shape;17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5" name="Google Shape;175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