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21093-2920-4C02-8568-576CC9F5D47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22F18-E3BB-4985-A8F3-FF01153039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o2qM4o8e_V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YZ3ETjK8_Y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_-7jrmV5Yr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States of matter 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PERIOD-4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7828" y="53975"/>
            <a:ext cx="1752600" cy="784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059363"/>
          </a:xfrm>
        </p:spPr>
        <p:txBody>
          <a:bodyPr>
            <a:normAutofit fontScale="92500" lnSpcReduction="20000"/>
          </a:bodyPr>
          <a:lstStyle/>
          <a:p>
            <a:r>
              <a:rPr lang="en-IN" dirty="0"/>
              <a:t>Exercise-3,4</a:t>
            </a:r>
            <a:endParaRPr lang="en-US" dirty="0"/>
          </a:p>
          <a:p>
            <a:r>
              <a:rPr lang="en-IN" dirty="0"/>
              <a:t>Q. What are the three states of matter?</a:t>
            </a:r>
            <a:endParaRPr lang="en-US" dirty="0"/>
          </a:p>
          <a:p>
            <a:r>
              <a:rPr lang="en-IN" dirty="0"/>
              <a:t>Q. How can you differentiate solid liquid and gases based on the following properties?</a:t>
            </a:r>
            <a:endParaRPr lang="en-US" dirty="0"/>
          </a:p>
          <a:p>
            <a:pPr>
              <a:buNone/>
            </a:pPr>
            <a:r>
              <a:rPr lang="en-IN" dirty="0"/>
              <a:t>a. intermolecular space</a:t>
            </a:r>
            <a:endParaRPr lang="en-US" dirty="0"/>
          </a:p>
          <a:p>
            <a:pPr>
              <a:buNone/>
            </a:pPr>
            <a:r>
              <a:rPr lang="en-IN" dirty="0"/>
              <a:t>b. fluidity</a:t>
            </a:r>
            <a:endParaRPr lang="en-US" dirty="0"/>
          </a:p>
          <a:p>
            <a:pPr>
              <a:buNone/>
            </a:pPr>
            <a:r>
              <a:rPr lang="en-IN" dirty="0"/>
              <a:t>c. transparency</a:t>
            </a:r>
            <a:endParaRPr lang="en-US" dirty="0"/>
          </a:p>
          <a:p>
            <a:pPr>
              <a:buNone/>
            </a:pPr>
            <a:r>
              <a:rPr lang="en-IN" dirty="0"/>
              <a:t>d. volume</a:t>
            </a:r>
            <a:endParaRPr lang="en-US" dirty="0"/>
          </a:p>
          <a:p>
            <a:pPr>
              <a:buNone/>
            </a:pPr>
            <a:r>
              <a:rPr lang="en-IN" dirty="0"/>
              <a:t>e. </a:t>
            </a:r>
            <a:r>
              <a:rPr lang="en-IN" dirty="0" err="1"/>
              <a:t>lusture</a:t>
            </a:r>
            <a:endParaRPr lang="en-US" dirty="0"/>
          </a:p>
          <a:p>
            <a:pPr>
              <a:buNone/>
            </a:pPr>
            <a:r>
              <a:rPr lang="en-IN" dirty="0"/>
              <a:t>f. volume</a:t>
            </a:r>
            <a:endParaRPr lang="en-US" dirty="0"/>
          </a:p>
          <a:p>
            <a:pPr>
              <a:buNone/>
            </a:pPr>
            <a:r>
              <a:rPr lang="en-IN" dirty="0"/>
              <a:t>g. effect of pressure</a:t>
            </a:r>
            <a:endParaRPr lang="en-US" dirty="0"/>
          </a:p>
          <a:p>
            <a:pPr>
              <a:buNone/>
            </a:pPr>
            <a:endParaRPr lang="en-IN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72436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F72A2E8-3023-A913-92FD-A2BBF773503A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65068" y="132735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 </a:t>
            </a:r>
            <a:endParaRPr lang="en-US" sz="2400" dirty="0"/>
          </a:p>
          <a:p>
            <a:pPr lvl="0"/>
            <a:r>
              <a:rPr lang="en-IN" sz="2400" dirty="0"/>
              <a:t>Apprise 3 states of matter</a:t>
            </a:r>
            <a:endParaRPr lang="en-US" sz="2400" dirty="0"/>
          </a:p>
          <a:p>
            <a:pPr lvl="0"/>
            <a:r>
              <a:rPr lang="en-IN" sz="2400" dirty="0"/>
              <a:t>Explain the different states of matter- solid, liquid and gas</a:t>
            </a:r>
            <a:endParaRPr lang="en-US" sz="2400" dirty="0"/>
          </a:p>
          <a:p>
            <a:r>
              <a:rPr lang="en-IN" sz="2400" dirty="0"/>
              <a:t>Sensitize the difference in properties of three states of matter.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4892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3505200"/>
            <a:ext cx="3352800" cy="31789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2400" dirty="0"/>
              <a:t>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/>
              <a:t>Recapitulation of the previous topic by asking the following questions.</a:t>
            </a:r>
            <a:endParaRPr lang="en-US" sz="2400" dirty="0"/>
          </a:p>
          <a:p>
            <a:pPr lvl="0"/>
            <a:r>
              <a:rPr lang="en-US" sz="2400" dirty="0"/>
              <a:t>Explain that particles of matter have space between them by the help of an example.</a:t>
            </a:r>
          </a:p>
          <a:p>
            <a:pPr lvl="0"/>
            <a:r>
              <a:rPr lang="en-US" sz="2400" dirty="0"/>
              <a:t>How can you explain that particles of matter are always in random motion?</a:t>
            </a:r>
          </a:p>
          <a:p>
            <a:r>
              <a:rPr lang="en-IN" sz="2400" dirty="0"/>
              <a:t>Give any one example to explain particles of matter attract each other.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239000" y="33997"/>
            <a:ext cx="19050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algn="ctr">
              <a:buNone/>
            </a:pPr>
            <a:r>
              <a:rPr lang="en-IN" dirty="0">
                <a:solidFill>
                  <a:srgbClr val="FF0000"/>
                </a:solidFill>
              </a:rPr>
              <a:t>States of matter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NSCB\Desktop\States-of-Matter-sca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8458200" cy="5639902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15200" y="13979"/>
            <a:ext cx="1600200" cy="731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762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FNSCB\Desktop\solids-liquids-gases-2-638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1" y="1193870"/>
            <a:ext cx="6539874" cy="4749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States of matter</a:t>
            </a:r>
          </a:p>
          <a:p>
            <a:pPr>
              <a:buNone/>
            </a:pPr>
            <a:r>
              <a:rPr lang="en-IN" u="sng" dirty="0">
                <a:hlinkClick r:id="rId2"/>
              </a:rPr>
              <a:t>https://youtu.be/o2qM4o8e_Vo</a:t>
            </a:r>
            <a:r>
              <a:rPr lang="en-IN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50182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1"/>
            <a:ext cx="8915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800" dirty="0">
                <a:solidFill>
                  <a:srgbClr val="FF0000"/>
                </a:solidFill>
              </a:rPr>
              <a:t>Difference in the properties of states of matter</a:t>
            </a: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FNSCB\Desktop\cecf7ab7c04bbb77c44ceb3a906e74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63796"/>
            <a:ext cx="9144000" cy="5693866"/>
          </a:xfrm>
          <a:prstGeom prst="rect">
            <a:avLst/>
          </a:prstGeom>
          <a:noFill/>
        </p:spPr>
      </p:pic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87020E2-947D-84E1-6026-99CD3699D07E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35174" y="89196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609600"/>
          </a:xfrm>
        </p:spPr>
        <p:txBody>
          <a:bodyPr>
            <a:normAutofit fontScale="90000"/>
          </a:bodyPr>
          <a:lstStyle/>
          <a:p>
            <a:br>
              <a:rPr lang="en-IN" sz="3200" dirty="0">
                <a:solidFill>
                  <a:srgbClr val="FF0000"/>
                </a:solidFill>
              </a:rPr>
            </a:br>
            <a:r>
              <a:rPr lang="en-IN" sz="3200" dirty="0">
                <a:solidFill>
                  <a:srgbClr val="FF0000"/>
                </a:solidFill>
              </a:rPr>
              <a:t>Properties of states of matter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1262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u="sng" dirty="0">
                <a:hlinkClick r:id="rId3"/>
              </a:rPr>
              <a:t>https://youtu.be/sYZ3ETjK8_Y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/>
          </a:bodyPr>
          <a:lstStyle/>
          <a:p>
            <a:r>
              <a:rPr lang="en-IN" sz="3600" dirty="0">
                <a:solidFill>
                  <a:srgbClr val="FF0000"/>
                </a:solidFill>
              </a:rPr>
              <a:t>Particles of matter attract each other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/>
          <a:lstStyle/>
          <a:p>
            <a:endParaRPr lang="en-IN" u="sng" dirty="0">
              <a:hlinkClick r:id="rId2"/>
            </a:endParaRPr>
          </a:p>
          <a:p>
            <a:r>
              <a:rPr lang="en-IN" u="sng" dirty="0">
                <a:hlinkClick r:id="rId2"/>
              </a:rPr>
              <a:t>https://youtu.be/_-7jrmV5Yrw</a:t>
            </a:r>
            <a:endParaRPr lang="en-US" dirty="0"/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204051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220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Properties of states of matter</vt:lpstr>
      <vt:lpstr>Particles of matter attract each other 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AND IT’S COMPOSITION</dc:title>
  <dc:creator>FNSCB</dc:creator>
  <cp:lastModifiedBy>Pradeep Pati</cp:lastModifiedBy>
  <cp:revision>8</cp:revision>
  <dcterms:created xsi:type="dcterms:W3CDTF">2021-04-07T03:23:06Z</dcterms:created>
  <dcterms:modified xsi:type="dcterms:W3CDTF">2022-05-20T05:36:38Z</dcterms:modified>
</cp:coreProperties>
</file>