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4" r:id="rId5"/>
    <p:sldId id="265" r:id="rId6"/>
    <p:sldId id="266" r:id="rId7"/>
    <p:sldId id="261" r:id="rId8"/>
    <p:sldId id="267" r:id="rId9"/>
    <p:sldId id="268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699FE-51B5-4ADB-965A-5AD4036AEC9D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31BBF-C927-49BC-8B24-C9FBB8A1D3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youtu.be/RVoATG4OhU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CC3300"/>
                </a:solidFill>
                <a:latin typeface="+mn-lt"/>
              </a:rPr>
              <a:t>FORCE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sz="27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Effects of  friction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PERIOD-4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286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Exercise- B 13,14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List the effects of friction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Explain with example how friction opposes motion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‘Friction always acts in a direction opposite to the direction of motion’. Justify the statement by giving an example.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Q. How can you prove friction produces heat? Give an example.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914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 smtClean="0"/>
              <a:t>Students will be able to </a:t>
            </a:r>
            <a:endParaRPr lang="en-US" sz="2400" dirty="0" smtClean="0"/>
          </a:p>
          <a:p>
            <a:pPr lvl="0"/>
            <a:r>
              <a:rPr lang="en-IN" sz="2400" dirty="0" smtClean="0"/>
              <a:t>familiarize with the effects of friction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effects of friction with appropriate examples </a:t>
            </a:r>
            <a:endParaRPr lang="en-US" sz="2400" dirty="0" smtClean="0"/>
          </a:p>
          <a:p>
            <a:pPr lvl="0"/>
            <a:r>
              <a:rPr lang="en-IN" sz="2400" dirty="0" smtClean="0"/>
              <a:t>Relate the effects of friction in real life situations.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191000"/>
            <a:ext cx="29718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>
              <a:buNone/>
            </a:pPr>
            <a:r>
              <a:rPr lang="en-IN" sz="2400" dirty="0" smtClean="0"/>
              <a:t>Recapitulate the previous topic by asking the following questions.</a:t>
            </a:r>
            <a:endParaRPr lang="en-US" sz="2400" dirty="0" smtClean="0"/>
          </a:p>
          <a:p>
            <a:pPr lvl="0">
              <a:buNone/>
            </a:pPr>
            <a:r>
              <a:rPr lang="en-US" sz="2400" dirty="0" smtClean="0"/>
              <a:t>Q. Explain the classification of force on the basis of its application</a:t>
            </a:r>
          </a:p>
          <a:p>
            <a:pPr lvl="0">
              <a:buNone/>
            </a:pPr>
            <a:r>
              <a:rPr lang="en-US" sz="2400" dirty="0" smtClean="0"/>
              <a:t>Q. What do you mean by contact forces? Give some examples</a:t>
            </a:r>
          </a:p>
          <a:p>
            <a:pPr lvl="0">
              <a:buNone/>
            </a:pPr>
            <a:r>
              <a:rPr lang="en-US" sz="2400" dirty="0" smtClean="0"/>
              <a:t>Q. List the types of non contact forces.</a:t>
            </a:r>
          </a:p>
          <a:p>
            <a:pPr lvl="0">
              <a:buNone/>
            </a:pPr>
            <a:r>
              <a:rPr lang="en-US" sz="2400" dirty="0" smtClean="0"/>
              <a:t>Q. Define electrostatic force.</a:t>
            </a:r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algn="ctr">
              <a:buNone/>
            </a:pPr>
            <a:r>
              <a:rPr lang="en-IN" dirty="0" smtClean="0">
                <a:solidFill>
                  <a:srgbClr val="FF0000"/>
                </a:solidFill>
              </a:rPr>
              <a:t>Effects of  friction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lvl="0" indent="-514350">
              <a:buAutoNum type="arabicPeriod"/>
            </a:pPr>
            <a:r>
              <a:rPr lang="en-IN" b="1" dirty="0" smtClean="0"/>
              <a:t>Friction</a:t>
            </a:r>
            <a:r>
              <a:rPr lang="en-US" b="1" dirty="0" smtClean="0"/>
              <a:t> </a:t>
            </a:r>
            <a:r>
              <a:rPr lang="en-IN" b="1" dirty="0" smtClean="0"/>
              <a:t>opposes motion-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       </a:t>
            </a:r>
            <a:r>
              <a:rPr lang="en-US" dirty="0" smtClean="0"/>
              <a:t>                                                              </a:t>
            </a:r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228600"/>
            <a:ext cx="160020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C:\Users\FNSCB\Desktop\Friction+is+a+force+that+opposes+motion+between+two+touching+surfaces.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4376928" cy="3282696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49661" y="1371600"/>
            <a:ext cx="509433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8382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2. Friction acts in a direction opposite to the direction of motion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676400"/>
            <a:ext cx="5524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962400"/>
            <a:ext cx="52578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4111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3. Friction produces heat</a:t>
            </a:r>
            <a:endParaRPr lang="en-US" sz="3600" b="1" dirty="0"/>
          </a:p>
        </p:txBody>
      </p:sp>
      <p:pic>
        <p:nvPicPr>
          <p:cNvPr id="3075" name="Picture 3" descr="C:\Users\FNSCB\Desktop\Friction+and+Heat+Try+rubbing+your+hands+together+at+a+quick+pace..+You+should+feel+heat!+Friction+between+surfaces+produces+heat.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371600"/>
            <a:ext cx="7239000" cy="5029200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315200" y="15240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91400" y="228600"/>
            <a:ext cx="1371600" cy="6880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b="1" dirty="0" smtClean="0"/>
              <a:t>Friction causes wear and tear</a:t>
            </a:r>
          </a:p>
          <a:p>
            <a:pPr>
              <a:buNone/>
            </a:pPr>
            <a:endParaRPr lang="en-US" b="1" dirty="0" smtClean="0"/>
          </a:p>
        </p:txBody>
      </p:sp>
      <p:pic>
        <p:nvPicPr>
          <p:cNvPr id="4098" name="Picture 2" descr="C:\Users\FNSCB\Desktop\Effects+of+Friction+Friction+causes+wear+and+te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7543800" cy="56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FACTORS AFFECTING FORCE OF FRICTION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62800" y="228600"/>
            <a:ext cx="1765926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b="1" dirty="0" smtClean="0"/>
              <a:t>smoothness of the surface- </a:t>
            </a:r>
            <a:r>
              <a:rPr lang="en-US" sz="2800" dirty="0" smtClean="0"/>
              <a:t>Friction is more in rough surfaces and less between smooth surfaces</a:t>
            </a:r>
          </a:p>
          <a:p>
            <a:pPr marL="514350" indent="-514350">
              <a:buAutoNum type="arabicPeriod"/>
            </a:pPr>
            <a:r>
              <a:rPr lang="en-US" sz="2800" b="1" dirty="0" smtClean="0"/>
              <a:t>Nature of medium in which the body moves </a:t>
            </a:r>
            <a:r>
              <a:rPr lang="en-US" sz="2800" dirty="0" smtClean="0"/>
              <a:t>- </a:t>
            </a:r>
          </a:p>
          <a:p>
            <a:pPr marL="514350" indent="-514350">
              <a:buNone/>
            </a:pPr>
            <a:r>
              <a:rPr lang="en-US" sz="2800" dirty="0" smtClean="0"/>
              <a:t>Solid-solid &gt; solid- liquid&gt; solid –gas</a:t>
            </a:r>
          </a:p>
          <a:p>
            <a:pPr marL="514350" indent="-514350">
              <a:buNone/>
            </a:pPr>
            <a:r>
              <a:rPr lang="en-US" sz="2800" dirty="0" smtClean="0"/>
              <a:t>3.  </a:t>
            </a:r>
            <a:r>
              <a:rPr lang="en-US" sz="2800" b="1" dirty="0" smtClean="0"/>
              <a:t>Weight of the moving body-</a:t>
            </a:r>
          </a:p>
          <a:p>
            <a:pPr marL="514350" indent="-514350">
              <a:buNone/>
            </a:pPr>
            <a:r>
              <a:rPr lang="en-US" sz="2800" dirty="0" smtClean="0"/>
              <a:t>Greater the weight more is the force of friction.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Explain the concept by showing a video</a:t>
            </a:r>
            <a:endParaRPr lang="en-US" dirty="0" smtClean="0"/>
          </a:p>
          <a:p>
            <a:r>
              <a:rPr lang="en-IN" u="sng" dirty="0" smtClean="0">
                <a:hlinkClick r:id="rId2"/>
              </a:rPr>
              <a:t>https://youtu.be/RVoATG4OhUw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315200" y="152400"/>
            <a:ext cx="15240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260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FORCE  </vt:lpstr>
      <vt:lpstr>Slide 2</vt:lpstr>
      <vt:lpstr>Slide 3</vt:lpstr>
      <vt:lpstr>Slide 4</vt:lpstr>
      <vt:lpstr>Slide 5</vt:lpstr>
      <vt:lpstr>3. Friction produces heat</vt:lpstr>
      <vt:lpstr>Slide 7</vt:lpstr>
      <vt:lpstr>FACTORS AFFECTING FORCE OF FRICTION</vt:lpstr>
      <vt:lpstr>Slide 9</vt:lpstr>
      <vt:lpstr>HOME ASSIGNMENT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 </dc:title>
  <dc:creator>FNSCB</dc:creator>
  <cp:lastModifiedBy>FNSCB</cp:lastModifiedBy>
  <cp:revision>12</cp:revision>
  <dcterms:created xsi:type="dcterms:W3CDTF">2021-04-10T05:58:26Z</dcterms:created>
  <dcterms:modified xsi:type="dcterms:W3CDTF">2021-12-18T10:17:59Z</dcterms:modified>
</cp:coreProperties>
</file>