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4" r:id="rId3"/>
    <p:sldId id="265" r:id="rId4"/>
    <p:sldId id="258" r:id="rId5"/>
    <p:sldId id="259" r:id="rId6"/>
    <p:sldId id="260" r:id="rId7"/>
    <p:sldId id="261" r:id="rId8"/>
    <p:sldId id="269" r:id="rId9"/>
    <p:sldId id="262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4F5A3-24D7-4D77-A897-CDB6693C73E4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84151-2A0D-4E2B-9996-7385BECF2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4151-2A0D-4E2B-9996-7385BECF27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BEC-F2E4-4CA3-9712-37B5F8A4CECD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FFBEC-F2E4-4CA3-9712-37B5F8A4CECD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E4C71-2960-4E11-A38E-B9AB116BD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Cvbfqz7ASs" TargetMode="External"/><Relationship Id="rId2" Type="http://schemas.openxmlformats.org/officeDocument/2006/relationships/hyperlink" Target="https://youtu.be/SD1AKWUazP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sz="3200">
                <a:solidFill>
                  <a:srgbClr val="CC3300"/>
                </a:solidFill>
                <a:latin typeface="+mn-lt"/>
              </a:rPr>
            </a:br>
            <a:r>
              <a:rPr sz="320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THE FUNDAMENTAL UNIT OF LIFE</a:t>
            </a:r>
            <a:br>
              <a:rPr sz="3200">
                <a:solidFill>
                  <a:srgbClr val="FF0000"/>
                </a:solidFill>
                <a:latin typeface="+mn-lt"/>
              </a:rPr>
            </a:br>
            <a:endParaRPr sz="3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51" name="Subtitle 5"/>
          <p:cNvSpPr>
            <a:spLocks noGrp="1"/>
          </p:cNvSpPr>
          <p:nvPr>
            <p:ph type="subTitle" idx="1"/>
          </p:nvPr>
        </p:nvSpPr>
        <p:spPr>
          <a:xfrm>
            <a:off x="1066800" y="3200400"/>
            <a:ext cx="67056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SUBJECT- BIOLOGY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CHAPTER NO- 5</a:t>
            </a:r>
          </a:p>
          <a:p>
            <a:r>
              <a:rPr lang="en-IN" sz="2400" dirty="0">
                <a:solidFill>
                  <a:schemeClr val="tx1"/>
                </a:solidFill>
              </a:rPr>
              <a:t>Transport across cell membrane- Diffusion and Osmosis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PERIOD-4</a:t>
            </a:r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lh5.googleusercontent.com/B2T2ql4TLjSp4ggLqeDbw6DFpympyfswUtrz-ep90zjZpSCeRdrh5O-r-ciOZWWNnQpfTh0JhbmBes_QYjfZ0oNf0orHv3YbFGbQVGiE5wE10TvecMrl56liQVRS4919T7CdvvPq7JNX0fFIT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91125"/>
            <a:ext cx="8991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dirty="0"/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r>
              <a:rPr lang="en-US" dirty="0"/>
              <a:t>Detailed explanation on osmosis and diffusion</a:t>
            </a:r>
          </a:p>
          <a:p>
            <a:pPr lvl="0">
              <a:buNone/>
            </a:pPr>
            <a:r>
              <a:rPr lang="en-US" u="sng" dirty="0">
                <a:hlinkClick r:id="rId2"/>
              </a:rPr>
              <a:t>https://youtu.be/SD1AKWUazPU</a:t>
            </a:r>
            <a:endParaRPr lang="en-US" dirty="0"/>
          </a:p>
          <a:p>
            <a:pPr>
              <a:buNone/>
            </a:pPr>
            <a:r>
              <a:rPr lang="en-IN" u="sng" dirty="0">
                <a:hlinkClick r:id="rId3"/>
              </a:rPr>
              <a:t>https://youtu.be/MCvbfqz7ASs</a:t>
            </a:r>
            <a:endParaRPr lang="en-IN" u="sng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4102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HOME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dirty="0"/>
              <a:t>Q1. </a:t>
            </a:r>
            <a:r>
              <a:rPr lang="en-US" sz="2400" dirty="0"/>
              <a:t>How do substances like carbon dioxide and water move in &amp; out of the cells?</a:t>
            </a:r>
          </a:p>
          <a:p>
            <a:pPr>
              <a:buNone/>
            </a:pPr>
            <a:r>
              <a:rPr lang="en-US" sz="2400" dirty="0"/>
              <a:t>Q2.Why is the plasma membrane called a selectively permeable membrane?</a:t>
            </a:r>
          </a:p>
          <a:p>
            <a:pPr>
              <a:buNone/>
            </a:pPr>
            <a:r>
              <a:rPr lang="en-US" sz="2400" dirty="0"/>
              <a:t>Q3. Define isotonic, hypotonic and hypertonic solution.</a:t>
            </a:r>
          </a:p>
          <a:p>
            <a:pPr>
              <a:buNone/>
            </a:pPr>
            <a:r>
              <a:rPr lang="en-US" sz="2400" dirty="0"/>
              <a:t>Q4. Explain what happens when </a:t>
            </a:r>
          </a:p>
          <a:p>
            <a:pPr lvl="0">
              <a:buNone/>
            </a:pPr>
            <a:r>
              <a:rPr lang="en-US" sz="2400" dirty="0"/>
              <a:t>a plant cell is kept in hypertonic solution</a:t>
            </a:r>
          </a:p>
          <a:p>
            <a:pPr lvl="0">
              <a:buNone/>
            </a:pPr>
            <a:r>
              <a:rPr lang="en-US" sz="2400" dirty="0"/>
              <a:t>an animal cell is kept in hypotonic solution</a:t>
            </a:r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95300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/>
              <a:t>                          </a:t>
            </a:r>
          </a:p>
          <a:p>
            <a:pPr>
              <a:buFont typeface="Arial" charset="0"/>
              <a:buNone/>
            </a:pPr>
            <a:endParaRPr lang="en-US" b="1" dirty="0"/>
          </a:p>
          <a:p>
            <a:pPr>
              <a:buFont typeface="Arial" charset="0"/>
              <a:buNone/>
            </a:pPr>
            <a:r>
              <a:rPr lang="en-US" sz="4800" b="1" dirty="0"/>
              <a:t>                 </a:t>
            </a:r>
            <a:r>
              <a:rPr lang="en-US" sz="4000" b="1" dirty="0"/>
              <a:t>THANKING YOU</a:t>
            </a:r>
            <a:endParaRPr lang="en-US" sz="4000" dirty="0"/>
          </a:p>
          <a:p>
            <a:pPr>
              <a:buFont typeface="Arial" charset="0"/>
              <a:buNone/>
            </a:pPr>
            <a:r>
              <a:rPr lang="en-US" sz="4000" b="1" dirty="0">
                <a:solidFill>
                  <a:srgbClr val="FF0000"/>
                </a:solidFill>
              </a:rPr>
              <a:t>            ODM EDUCATIONAL GROUP</a:t>
            </a:r>
            <a:endParaRPr lang="en-US" sz="4000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br>
              <a:rPr lang="en-US" dirty="0"/>
            </a:br>
            <a:endParaRPr lang="en-US" dirty="0"/>
          </a:p>
          <a:p>
            <a:pPr>
              <a:buFont typeface="Arial" charset="0"/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46D694-AE05-E7AC-248A-0EAE5019F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562600"/>
            <a:ext cx="1371600" cy="8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LEARNING  OBJECTIVE</a:t>
            </a:r>
          </a:p>
          <a:p>
            <a:pPr lvl="0"/>
            <a:r>
              <a:rPr lang="en-IN" sz="2400" dirty="0"/>
              <a:t>Student will be able to sensitize the meaning of diffusion and osmosis.</a:t>
            </a:r>
            <a:endParaRPr lang="en-US" sz="2400" dirty="0"/>
          </a:p>
          <a:p>
            <a:pPr lvl="0"/>
            <a:r>
              <a:rPr lang="en-IN" sz="2400" dirty="0"/>
              <a:t>Student will be familiarized with the mechanism of transportation of selective materials through plasma membrane.</a:t>
            </a:r>
            <a:endParaRPr lang="en-US" sz="2400" dirty="0"/>
          </a:p>
          <a:p>
            <a:pPr lvl="0"/>
            <a:r>
              <a:rPr lang="en-IN" sz="2400" dirty="0"/>
              <a:t>They will be able to analyze various types of solutions depending on the concentration of both solute and solvent.</a:t>
            </a:r>
            <a:endParaRPr lang="en-US" sz="2400" dirty="0"/>
          </a:p>
          <a:p>
            <a:pPr lvl="0"/>
            <a:r>
              <a:rPr lang="en-IN" sz="2400" dirty="0"/>
              <a:t> Learners will be sensitized about the difference between osmosis and diffusion.</a:t>
            </a:r>
            <a:endParaRPr lang="en-US" sz="2400" dirty="0"/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sour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419600"/>
            <a:ext cx="2286000" cy="2438400"/>
          </a:xfrm>
          <a:prstGeom prst="rect">
            <a:avLst/>
          </a:prstGeom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357852"/>
            <a:ext cx="1524000" cy="111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pPr>
              <a:buNone/>
            </a:pPr>
            <a:endParaRPr lang="en-I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dirty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en-IN" dirty="0">
                <a:solidFill>
                  <a:srgbClr val="FF0000"/>
                </a:solidFill>
              </a:rPr>
              <a:t>Activity</a:t>
            </a:r>
          </a:p>
          <a:p>
            <a:pPr>
              <a:buNone/>
            </a:pPr>
            <a:r>
              <a:rPr lang="en-IN" dirty="0"/>
              <a:t>After burning an incense stick outside the classroom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/>
              <a:t>Answer the following questions</a:t>
            </a:r>
            <a:endParaRPr lang="en-US" dirty="0"/>
          </a:p>
          <a:p>
            <a:pPr lvl="0"/>
            <a:r>
              <a:rPr lang="en-IN" dirty="0"/>
              <a:t>can  you smell the fragrance of incense sticks?</a:t>
            </a:r>
            <a:endParaRPr lang="en-US" dirty="0"/>
          </a:p>
          <a:p>
            <a:r>
              <a:rPr lang="en-IN" dirty="0"/>
              <a:t>Guess how you are able to smell the fragrance?</a:t>
            </a:r>
            <a:endParaRPr lang="en-US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5257800"/>
            <a:ext cx="1600200" cy="116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NSCB\Desktop\Transport_Across_the_Plasma_Membran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1" y="1350858"/>
            <a:ext cx="6807352" cy="4775306"/>
          </a:xfrm>
          <a:prstGeom prst="rect">
            <a:avLst/>
          </a:prstGeom>
          <a:noFill/>
        </p:spPr>
      </p:pic>
      <p:pic>
        <p:nvPicPr>
          <p:cNvPr id="7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7682" y="5410200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534400" cy="685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TYPES OF SOLUTION</a:t>
            </a:r>
          </a:p>
        </p:txBody>
      </p:sp>
      <p:pic>
        <p:nvPicPr>
          <p:cNvPr id="6146" name="Picture 2" descr="C:\Users\FNSCB\Desktop\types-of-solutions.jpg.02298bf9df4c90fa8c004599987e344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73150"/>
            <a:ext cx="7010400" cy="5175250"/>
          </a:xfrm>
          <a:prstGeom prst="rect">
            <a:avLst/>
          </a:prstGeom>
          <a:noFill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778001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FNSCB\Desktop\tonicity_med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153400" cy="5382419"/>
          </a:xfrm>
          <a:prstGeom prst="rect">
            <a:avLst/>
          </a:prstGeom>
          <a:noFill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760243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305800" cy="51511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Activity- To observe the process of osmosis</a:t>
            </a:r>
          </a:p>
        </p:txBody>
      </p:sp>
      <p:pic>
        <p:nvPicPr>
          <p:cNvPr id="3074" name="Picture 2" descr="C:\Users\FNSCB\Desktop\endosmosi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7747000" cy="4648200"/>
          </a:xfrm>
          <a:prstGeom prst="rect">
            <a:avLst/>
          </a:prstGeom>
          <a:noFill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867400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solidFill>
                  <a:srgbClr val="FF0000"/>
                </a:solidFill>
                <a:latin typeface="+mn-lt"/>
              </a:rPr>
            </a:br>
            <a:br>
              <a:rPr lang="en-US" sz="2800" dirty="0">
                <a:solidFill>
                  <a:srgbClr val="FF0000"/>
                </a:solidFill>
                <a:latin typeface="+mn-lt"/>
              </a:rPr>
            </a:br>
            <a:r>
              <a:rPr lang="en-US" sz="2800" dirty="0" err="1">
                <a:solidFill>
                  <a:srgbClr val="FF0000"/>
                </a:solidFill>
                <a:latin typeface="+mn-lt"/>
              </a:rPr>
              <a:t>Endocytosis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/>
              <a:t>-The flexibility of plasma membrane enables cell to obtain food &amp; other material from external environment.</a:t>
            </a:r>
          </a:p>
        </p:txBody>
      </p:sp>
      <p:pic>
        <p:nvPicPr>
          <p:cNvPr id="5122" name="Picture 2" descr="C:\Users\FNSCB\Desktop\endocyto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6265164" cy="4698873"/>
          </a:xfrm>
          <a:prstGeom prst="rect">
            <a:avLst/>
          </a:prstGeom>
          <a:noFill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8573" y="5956173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305800" cy="134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 descr="C:\Users\FNSCB\Desktop\10-transport-system-in-organisms-elearning-diffusion-osmosis-4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6400800" cy="5386812"/>
          </a:xfrm>
          <a:prstGeom prst="rect">
            <a:avLst/>
          </a:prstGeom>
          <a:noFill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0809" y="5767812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246</Words>
  <Application>Microsoft Office PowerPoint</Application>
  <PresentationFormat>On-screen Show (4:3)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  THE FUNDAMENTAL UNIT OF LIFE </vt:lpstr>
      <vt:lpstr>PowerPoint Presentation</vt:lpstr>
      <vt:lpstr>PowerPoint Presentation</vt:lpstr>
      <vt:lpstr>PowerPoint Presentation</vt:lpstr>
      <vt:lpstr>TYPES OF SOLUTION</vt:lpstr>
      <vt:lpstr>PowerPoint Presentation</vt:lpstr>
      <vt:lpstr>Activity- To observe the process of osmosis</vt:lpstr>
      <vt:lpstr>  Endocytosis -The flexibility of plasma membrane enables cell to obtain food &amp; other material from external environment.</vt:lpstr>
      <vt:lpstr>PowerPoint Presentation</vt:lpstr>
      <vt:lpstr>PowerPoint Presentation</vt:lpstr>
      <vt:lpstr>HOME ASSIGNMENT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 FUNDAMENTAL UNIT OF LIFE </dc:title>
  <dc:creator>FNSCB</dc:creator>
  <cp:lastModifiedBy>DEBASHISH BALA</cp:lastModifiedBy>
  <cp:revision>14</cp:revision>
  <dcterms:created xsi:type="dcterms:W3CDTF">2020-09-28T07:23:01Z</dcterms:created>
  <dcterms:modified xsi:type="dcterms:W3CDTF">2022-12-03T04:00:07Z</dcterms:modified>
</cp:coreProperties>
</file>