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254A2-F5E9-4395-915D-477D9F6AE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E042C7-3672-4981-937B-058CB4150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E5A36-006A-4184-8C99-B8BF4C102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6FEAF-8713-490E-B957-5C6027B43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2460C-3A1C-428D-9915-F7A263557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1920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3665B-1591-4618-8DF2-60FF4A4F3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7C8F8F-17A7-4F53-A8AB-D4730423FB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5949B-5BB5-4E89-9FCB-C7E1E1376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B84A3-04FB-4BA9-9BA7-32091F89B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177F9-D618-4E68-B8FA-5EF1ECB6A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211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618CEB-6383-4336-9BD3-5DA01DC66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B540B4-5C8C-4A63-B828-F5E4789E0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CE744-7535-4B7A-B92C-EA5522617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54BEA-4351-442E-9C19-EBADE000E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A7195-DA5A-4B84-80DC-98F379D5D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5675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7476-36FC-4EBD-809D-2C913CB61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977E9-361F-4E0D-8E8B-14D8A20DC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3E77D-BE54-41E5-871B-B5C92B63E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66A52-B096-4D98-8E83-5C2CF09C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C047A-DBDB-4608-A972-C18FD2D6A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7415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1959D-5801-4852-8CE9-5ADC51724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9AEA8-1E53-41B6-8432-5D2723CA9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35725-180A-4BAA-B06D-BC4CF50DB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03A27-336A-484A-A85B-101FAFCFD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A1987-4CB1-4E48-BB97-F720924F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9757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DC2DE-27A1-4291-8472-E183E6451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10C1D-140F-4BFB-9FD4-480231EB5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81A5EF-9BB4-4DA4-9567-F257ED8C10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49B89-C90B-42E5-974C-2521ECD68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8C6D4-6C3B-458C-8006-DE8AEF1B8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1C28A-B104-4102-9CF0-87B0D55E9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177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6EBD8-5EBC-4FE4-9855-5C828F228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457A2D-F8AD-440D-8BBA-35F0353FB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3E127C-001B-449A-B74E-1A6087CEB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B9D1C9-9761-4472-BBBC-55229C5F14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6BEAC1-3FAB-4B3F-A4A3-DDCF456718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301873-EDC6-41A3-B54E-6E8C7604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9DEBDE-5065-468E-813F-896DA1147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8F0312-AF8A-4EB6-BF4B-E82B6910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01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1F850-2576-4630-BD00-8728CD7E8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80BF76-F6F3-4F21-BCB7-DA3D2D198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189953-CE1D-410B-A394-1DB4D0437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4F8341-23DA-40B1-B28F-FD68E34E5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986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881B0D-5AC1-4F06-B6C1-909B37A5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780CA9-8F40-4C7C-9632-438683DC7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1CCB2-88A7-4957-BF55-21B3E335C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3761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9D3FD-B419-45F8-A2DC-65E1B2E3B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FC06A-DC0F-4E49-A910-1C9E6A36B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97FC02-0459-4CD2-BCEA-51F44CB6C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97892-FEA2-42AA-A710-F02A6E205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030DC-0DAC-406C-AC09-87A33284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1AEE5-939C-4A8D-85C6-A9324FEE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107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CD20A-FF38-4FC5-B845-827E9C06D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71C833-7797-4F7E-AF65-EE9566C575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18C170-EFD9-4DC7-A707-8E60B15B6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162E6-6B9E-4D6D-99F5-42E6A2D2E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908C5E-C785-4193-8C93-D933FE944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E62FF-83FC-41D4-87CB-A92D8D622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158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5CF620-32EF-4A26-902B-736269BDB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D653D-6205-4E59-AC47-348D08EC6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9A243-140A-4AD6-A841-ED16FDE21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8F104-8F1E-45C8-902A-4C55CAEC4D6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9EF3A-0BE1-4D12-9BC0-791DAB0D8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EFF33-B97C-41FC-A74C-09D83668C2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82B45-9E50-4CE3-B776-8BFA079941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1458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rz4Dd1I_fX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3D002-38DE-4E90-BAFF-85C1F716C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68626"/>
            <a:ext cx="9144000" cy="95415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ATOMS, MOLECULES AND RADICALS</a:t>
            </a:r>
            <a:endParaRPr lang="en-IN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7C1DEC-0800-4739-AFBA-01E82BFA4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44417"/>
            <a:ext cx="9144000" cy="2713383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CHAPTER NO- 4</a:t>
            </a:r>
          </a:p>
          <a:p>
            <a:r>
              <a:rPr lang="en-IN" b="1" dirty="0"/>
              <a:t>Relationship between valency of elements and the Periodic table.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PERIOD-4</a:t>
            </a: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A52105C0-798F-4FBC-9E17-637C73BACF6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271052"/>
            <a:ext cx="12192000" cy="16366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02EFCB2-F7F7-44E2-8474-D84B768CF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209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322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71061"/>
            <a:ext cx="8458200" cy="61622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b="1" dirty="0"/>
              <a:t>Students will be able to</a:t>
            </a:r>
            <a:endParaRPr lang="en-US" sz="2400" b="1" dirty="0"/>
          </a:p>
          <a:p>
            <a:pPr lvl="0"/>
            <a:r>
              <a:rPr lang="en-IN" sz="2400" b="1" dirty="0"/>
              <a:t>Know about the Periodic Table.</a:t>
            </a:r>
            <a:endParaRPr lang="en-US" sz="2400" b="1" dirty="0"/>
          </a:p>
          <a:p>
            <a:pPr lvl="0"/>
            <a:r>
              <a:rPr lang="en-IN" sz="2400" b="1" dirty="0"/>
              <a:t>Get aware of the valency of some elements.</a:t>
            </a:r>
          </a:p>
          <a:p>
            <a:pPr lvl="0"/>
            <a:r>
              <a:rPr lang="en-IN" sz="2400" b="1" dirty="0"/>
              <a:t> Know about the Relationship of the valency of elements with the Periodic table.</a:t>
            </a:r>
            <a:endParaRPr lang="en-US" sz="2400" b="1" dirty="0"/>
          </a:p>
          <a:p>
            <a:pPr marL="0" lvl="0" indent="0">
              <a:buNone/>
            </a:pPr>
            <a:endParaRPr lang="en-US" sz="2400" b="1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7034" y="3700669"/>
            <a:ext cx="2286000" cy="23622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5CB85F11-0034-441E-8240-178CB5EDD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234" y="32467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81001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500" b="1" dirty="0">
              <a:solidFill>
                <a:srgbClr val="FF0000"/>
              </a:solidFill>
            </a:endParaRPr>
          </a:p>
          <a:p>
            <a:pPr lvl="0"/>
            <a:r>
              <a:rPr lang="en-US" sz="2400" dirty="0"/>
              <a:t> </a:t>
            </a:r>
            <a:r>
              <a:rPr lang="en-US" sz="2400" b="1" dirty="0"/>
              <a:t>Activate prior knowledge by asking students what do they mean by valency.</a:t>
            </a:r>
          </a:p>
          <a:p>
            <a:pPr lvl="0"/>
            <a:r>
              <a:rPr lang="en-US" sz="2400" b="1" dirty="0"/>
              <a:t> After listening to their responses, test their knowledge on the valency of some elements.</a:t>
            </a:r>
            <a:endParaRPr lang="en-IN" sz="2400" b="1" dirty="0"/>
          </a:p>
          <a:p>
            <a:r>
              <a:rPr lang="en-IN" sz="2400" b="1" dirty="0"/>
              <a:t> Guide them and show the relationship of the valency of elements with the Periodic Table.</a:t>
            </a:r>
            <a:endParaRPr lang="en-US" sz="2400" b="1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9222C6C-4ACC-4D43-903A-9DAA5A117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232" y="26173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A2E04-43ED-4C95-B2E4-945D33602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PERIODIC TABLE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DCE7E-4C64-48ED-8E55-8B5392747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75721"/>
            <a:ext cx="10515600" cy="3301241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US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Periodic Table is a tabular arrangement of elements in vertical columns and horizontal rows indicating the regular trends in the properties of elements.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US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table consists of 118 elements known to us.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US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These elements are arranged in 18 vertical columns called groups and 7 horizontal rows called periods according to the IUPAC system.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US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1DD644D-BB8C-4410-9B11-17C0D55C3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9225" y="21866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725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BBF7C3E-998A-4A34-ACBC-8A358715FD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497288"/>
              </p:ext>
            </p:extLst>
          </p:nvPr>
        </p:nvGraphicFramePr>
        <p:xfrm>
          <a:off x="728869" y="915091"/>
          <a:ext cx="10031895" cy="57834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35565">
                  <a:extLst>
                    <a:ext uri="{9D8B030D-6E8A-4147-A177-3AD203B41FA5}">
                      <a16:colId xmlns:a16="http://schemas.microsoft.com/office/drawing/2014/main" val="1565325577"/>
                    </a:ext>
                  </a:extLst>
                </a:gridCol>
                <a:gridCol w="3184184">
                  <a:extLst>
                    <a:ext uri="{9D8B030D-6E8A-4147-A177-3AD203B41FA5}">
                      <a16:colId xmlns:a16="http://schemas.microsoft.com/office/drawing/2014/main" val="1290789380"/>
                    </a:ext>
                  </a:extLst>
                </a:gridCol>
                <a:gridCol w="2512146">
                  <a:extLst>
                    <a:ext uri="{9D8B030D-6E8A-4147-A177-3AD203B41FA5}">
                      <a16:colId xmlns:a16="http://schemas.microsoft.com/office/drawing/2014/main" val="3709988998"/>
                    </a:ext>
                  </a:extLst>
                </a:gridCol>
              </a:tblGrid>
              <a:tr h="5053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NAME OF THE ELEMENT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SYMBOL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VALENCY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6934362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Hydrogen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H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1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3077948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Helium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He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2086878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Lithium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Li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1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5400039"/>
                  </a:ext>
                </a:extLst>
              </a:tr>
              <a:tr h="2595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Beryllium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Be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2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7227070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Boron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B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3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9942975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Carbon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C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4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7774299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Nitrogen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N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3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1113119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Oxygen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O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2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2225339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Fluorine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F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1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0171717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Neon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Ne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5988947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Sodium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Na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1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2782050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Magnesium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Mg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2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1484734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Aluminium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Al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3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3142424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Silicon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Si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4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1469250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Phosphorous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P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3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109254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Sulphur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S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2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6026792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Chlorine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Cl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1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4352521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Argon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 err="1">
                          <a:effectLst/>
                        </a:rPr>
                        <a:t>Ar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5828530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Potassium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K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1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5001203"/>
                  </a:ext>
                </a:extLst>
              </a:tr>
              <a:tr h="240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>
                          <a:effectLst/>
                        </a:rPr>
                        <a:t>Calcium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Ca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600" dirty="0">
                          <a:effectLst/>
                        </a:rPr>
                        <a:t>2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825299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4B21A22-324A-4D60-A448-5AB4CEBDA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0939" y="365125"/>
            <a:ext cx="511533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FBB2107-51A4-4394-BBD0-CB64C71C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392"/>
            <a:ext cx="10515600" cy="549965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VALENCY OF SOME ELEMENTS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15A3A9AB-1D84-4137-9EFA-B805AFF1D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143" y="102706"/>
            <a:ext cx="2038143" cy="63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801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84987-2A29-4CB4-ABAC-7F6BD674F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3351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RELATIONSHIP BETWEEN VALENCY AND VALENCE ELECTRON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5BB0038-848E-4D16-9464-2BB4EAD8986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921" y="1825625"/>
            <a:ext cx="9846365" cy="4351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1A59927-5DAD-45DB-8CA2-B032142EB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2477" y="12134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455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392CB-DA0E-4714-B02B-A699D24A8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WATCH A VIDEO ON PERIODIC TABLE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A3D18-D6C2-4ACA-8F69-0BEA458AB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https://youtu.be/rz4Dd1I_fX0</a:t>
            </a: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B146223-1715-4ADB-8C6A-E765B9F63F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2233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078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1970A-9E91-4BD6-80BD-6071DC5F8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B4905-8CCE-4C47-B717-D754B3435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Exercise Q1 (d), (e), Q6, Q12, Q13</a:t>
            </a:r>
          </a:p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 Expand IUPAC</a:t>
            </a:r>
          </a:p>
          <a:p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Define group in a periodic table.</a:t>
            </a:r>
          </a:p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 Define a Period in the periodic table.</a:t>
            </a: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DF5634F-647D-4050-981A-B70FFD87F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1991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732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A2314-C6AB-4825-80D8-F1AA84711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4242"/>
            <a:ext cx="10515600" cy="111318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 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E282D-B68C-47F0-A551-7B6D0D687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FF0000"/>
                </a:solidFill>
              </a:rPr>
              <a:t>ODM EDUCATIONAL GROUP</a:t>
            </a:r>
            <a:endParaRPr lang="en-IN" sz="3000" b="1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2071D7B-179F-4FB0-9375-B996934FB5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7252" y="37855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844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301</Words>
  <Application>Microsoft Office PowerPoint</Application>
  <PresentationFormat>Widescreen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ATOMS, MOLECULES AND RADICALS</vt:lpstr>
      <vt:lpstr>PowerPoint Presentation</vt:lpstr>
      <vt:lpstr>PowerPoint Presentation</vt:lpstr>
      <vt:lpstr>PERIODIC TABLE</vt:lpstr>
      <vt:lpstr>VALENCY OF SOME ELEMENTS</vt:lpstr>
      <vt:lpstr>RELATIONSHIP BETWEEN VALENCY AND VALENCE ELECTRON</vt:lpstr>
      <vt:lpstr>WATCH A VIDEO ON PERIODIC TABLE</vt:lpstr>
      <vt:lpstr>HOME ASSIGNMENT</vt:lpstr>
      <vt:lpstr>THANKING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ATOMS, MOLECULES AND RADICALS</dc:title>
  <dc:creator>Pradeep Pati</dc:creator>
  <cp:lastModifiedBy>Pradeep Pati</cp:lastModifiedBy>
  <cp:revision>8</cp:revision>
  <dcterms:created xsi:type="dcterms:W3CDTF">2021-05-25T06:36:09Z</dcterms:created>
  <dcterms:modified xsi:type="dcterms:W3CDTF">2021-12-18T04:00:03Z</dcterms:modified>
</cp:coreProperties>
</file>