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81" r:id="rId13"/>
    <p:sldId id="279" r:id="rId14"/>
    <p:sldId id="28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865F-BF73-4609-BA5A-97C8F2D48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83E495-BB03-4E37-AADC-E06EAF264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91AC2B-90DA-4B19-BB2D-F8BCB6FF4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34080-2F4E-4FC3-BB1C-049231BDDAE4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25B30-A50F-478B-A041-AB01394BD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90A8B-6B19-4D23-86A1-26D270327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4772-241A-49EE-87B4-B959AFC7C9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11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B2492-FE3A-4222-ADF8-DAB66D689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80AFC2-629D-4440-ABF9-8E308A3063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EA0115-A5CC-4BE9-A1D6-400803978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34080-2F4E-4FC3-BB1C-049231BDDAE4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790C1-A4A4-4F08-BD97-BA2A79C97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D3071-C26E-48AA-90BA-1E465BA3B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4772-241A-49EE-87B4-B959AFC7C9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535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B80C75-1CFF-432B-A878-D788D85121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0F107-4F85-4008-8EB6-F7BE87AC21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4CC8D-BAC2-461A-B83D-EAF8303CE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34080-2F4E-4FC3-BB1C-049231BDDAE4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BAF94-B75A-428B-8AC5-69A5B8DC0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B4CC1-203F-4EF3-8633-45703A100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4772-241A-49EE-87B4-B959AFC7C9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7917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B385C-6D93-413E-A78F-EAF2791D2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8FCE3-B197-4C00-BEFF-43CBC363C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CEC9E-4094-47C5-965C-377390430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34080-2F4E-4FC3-BB1C-049231BDDAE4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AFA452-E3B4-4CB9-A9F6-D35D6BFC7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37A1B4-2439-40E3-847F-7DEE8B72B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4772-241A-49EE-87B4-B959AFC7C9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155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49D13-F90E-4844-A957-14BFB3524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0360BA-4F9A-41F5-A30A-B46A0FBEA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612EA-C3A7-49F9-BE5E-88EC7E0E0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34080-2F4E-4FC3-BB1C-049231BDDAE4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F720B-B063-41B4-86D5-4681D924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BFA36-139C-4485-9EE4-A133F8E9F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4772-241A-49EE-87B4-B959AFC7C9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2207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6428A-D062-48D0-95F5-0119FF134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CD86F-0BD9-4422-ABE2-ABC7E24A38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89BB99-4DDB-42A3-890F-C19478F100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CA6D60-AA4A-4618-B95F-E34B77915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34080-2F4E-4FC3-BB1C-049231BDDAE4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A56F10-4EDE-4496-8323-EB25D8AFF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2B2BBC-A33F-4914-B150-E5624490C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4772-241A-49EE-87B4-B959AFC7C9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1638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EF309-5C20-41A1-B322-E23602EAC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FD2277-290E-42CD-9A46-33A9D40A0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D070EA-B694-4CA2-8661-1E6501380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8E4A37-31B8-4ECC-95F9-6EA704FB9F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09766A-56EF-4667-B910-4F04407182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628F9E-A82C-4A44-AD26-1E6E4E47C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34080-2F4E-4FC3-BB1C-049231BDDAE4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9AF19A-DAD0-4233-96E2-6CA1F5788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DF8C12-C32B-47E9-B320-776D90CE2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4772-241A-49EE-87B4-B959AFC7C9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2455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68B09-D834-436B-A6B1-224D3597E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3D558F-FA4D-4AD3-8F6C-48866BC8B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34080-2F4E-4FC3-BB1C-049231BDDAE4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047CE4-F825-4BDB-9EFB-2A2BFAB4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9A2060-6637-4EC1-96BF-7E65FC387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4772-241A-49EE-87B4-B959AFC7C9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1302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87CE85-D175-47E1-A1D8-4A524DC01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34080-2F4E-4FC3-BB1C-049231BDDAE4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9D51A7-83E0-45F5-B8A7-5B0ED7333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432D2F-FE1B-485A-B0DE-C3853E835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4772-241A-49EE-87B4-B959AFC7C9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1318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F99A0-D6A0-4B8F-8B9C-E8B323AAD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BAC59F-32FE-40E5-A9EF-9FC9CBB86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207F4D-6E54-4B0D-AE42-6A8DDDEA28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867AA4-0799-400D-9049-7EEE2DD82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34080-2F4E-4FC3-BB1C-049231BDDAE4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5277A7-4A01-46C6-B627-479ACE9C4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E88CAF-9E51-4ED6-A7C6-96AD0F5A7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4772-241A-49EE-87B4-B959AFC7C9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3422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D0C43-95D9-4B19-B202-B0F1DDD37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AF012A-E5B7-4E86-9DBF-6C663F4E3B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CF17E9-061D-428C-BF45-E7D8045C33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3C55B-4138-4C1E-B70D-0B30E118C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34080-2F4E-4FC3-BB1C-049231BDDAE4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0A55C8-1BBA-4EF8-8EB9-C3B0C0899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6D0BCA-6036-47E1-A139-0566A2A3E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4772-241A-49EE-87B4-B959AFC7C9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1507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EA790B-7DEB-4468-947B-32A9F195F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CA46D-4A3E-4214-9CCE-6143CA56F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AF85A7-F55E-4300-950F-6252E387F7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34080-2F4E-4FC3-BB1C-049231BDDAE4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8D19C1-1392-47E4-832E-A7C9EA5019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72B76-E1A8-4770-A051-2EB80AFA65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14772-241A-49EE-87B4-B959AFC7C9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112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youtube.com/watch?v=PqxMzKLYrZ4&amp;feature=shar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A1D40-F52E-4037-9805-C8854FA28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6765" y="1086678"/>
            <a:ext cx="9144000" cy="641453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AIR AND ATMOSPHERE</a:t>
            </a:r>
            <a:endParaRPr lang="en-IN" sz="3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F81F90-7E7B-417D-83E7-F91DAE072E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08313"/>
            <a:ext cx="9144000" cy="3737113"/>
          </a:xfrm>
        </p:spPr>
        <p:txBody>
          <a:bodyPr/>
          <a:lstStyle/>
          <a:p>
            <a:r>
              <a:rPr lang="en-US" b="1" dirty="0"/>
              <a:t>CLASS-VII</a:t>
            </a:r>
          </a:p>
          <a:p>
            <a:endParaRPr lang="en-US" b="1" dirty="0"/>
          </a:p>
          <a:p>
            <a:r>
              <a:rPr lang="en-US" b="1" dirty="0"/>
              <a:t>SUBJECT-CHEMISTRY</a:t>
            </a:r>
          </a:p>
          <a:p>
            <a:r>
              <a:rPr lang="en-US" b="1" dirty="0"/>
              <a:t>CHAPTER-07</a:t>
            </a:r>
          </a:p>
          <a:p>
            <a:endParaRPr lang="en-US" b="1" dirty="0"/>
          </a:p>
          <a:p>
            <a:r>
              <a:rPr lang="en-US" b="1" dirty="0"/>
              <a:t>AIR QUALITY, TYPES OF POLLUTANTS IN AIR AND THEIR HARMFUL EFFECTS</a:t>
            </a:r>
          </a:p>
          <a:p>
            <a:r>
              <a:rPr lang="en-US" b="1" dirty="0"/>
              <a:t>PERIOD-4</a:t>
            </a:r>
            <a:endParaRPr lang="en-IN" b="1" dirty="0"/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55A2D82B-BD2B-46FE-A001-5DA2ED49DF1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605670"/>
            <a:ext cx="12192000" cy="125233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3F04569F-B6A8-49D6-B5DC-CB707BE5B1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4744" y="46383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7650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027C-BF95-4E1D-B11D-16EBEE388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4887"/>
            <a:ext cx="10515600" cy="855801"/>
          </a:xfrm>
        </p:spPr>
        <p:txBody>
          <a:bodyPr>
            <a:normAutofit fontScale="90000"/>
          </a:bodyPr>
          <a:lstStyle/>
          <a:p>
            <a:pPr algn="ctr"/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HARMFUL EFFECTS OF ACID RAIN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DFD77-2078-4FCD-82A9-69B5C60BB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47260" cy="4919732"/>
          </a:xfrm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damages the wildlife in the ecosystem.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kills the aquatic animals and plants.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makes the soil lose its fertility 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corrodes the metals and damages the buildings and monuments.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damages the railway tracks and bridges.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damages the nutrition levels of the leaves of the plants.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72250B-D3B5-49A7-B052-BA8C04EAD9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5460" y="1825625"/>
            <a:ext cx="5706540" cy="5032375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145763EB-88A0-4873-991A-63A3D0737C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3" y="28161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4860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236F7-B3E5-4E3F-B858-D759B4F3B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GLOBAL WARMING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9CB42-9481-491F-9394-8F1F2987D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08443" cy="4351338"/>
          </a:xfrm>
        </p:spPr>
        <p:txBody>
          <a:bodyPr/>
          <a:lstStyle/>
          <a:p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increase in the temperature of the earth due to the increase in the percentage of the gases like methane, carbon dioxide etc. is known as </a:t>
            </a:r>
            <a:r>
              <a:rPr lang="en-IN" sz="24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GLOBAL WARMING</a:t>
            </a:r>
          </a:p>
          <a:p>
            <a:r>
              <a:rPr lang="en-IN" sz="24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Q=Nitrous Oxide</a:t>
            </a:r>
          </a:p>
          <a:p>
            <a:r>
              <a:rPr lang="en-IN" sz="24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R=CFC</a:t>
            </a:r>
          </a:p>
          <a:p>
            <a:r>
              <a:rPr lang="en-IN" sz="24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S=Methane</a:t>
            </a:r>
          </a:p>
          <a:p>
            <a:r>
              <a:rPr lang="en-IN" sz="24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P=Carbon Dioxide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CF6BAFF-E362-4FE7-90D4-701951B9EB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6643" y="2023406"/>
            <a:ext cx="6612835" cy="483459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F589900F-C218-46D5-B8B8-81EE9743EC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3" y="28161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7927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AB423-217E-40C5-BFB1-2FDF99222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VIDEO TIME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00528F0-75D3-4DF7-A145-17F3885BA6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810219"/>
            <a:ext cx="10515600" cy="46166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https://youtube.com/watch?v=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cs typeface="Arial" panose="020B0604020202020204" pitchFamily="34" charset="0"/>
                <a:hlinkClick r:id="rId2"/>
              </a:rPr>
              <a:t>PqxMzKLYrZ4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&amp;feature=share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AAD00A52-4D57-473B-9C38-23BD7D216E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3" y="28161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8662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BAF42-D930-4730-BBA5-342ED3852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CD648-0FCA-443E-A584-3BE8243E1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Exercise-1 Q3 &amp; Q4</a:t>
            </a:r>
          </a:p>
          <a:p>
            <a:r>
              <a:rPr lang="en-US" sz="2400" b="1" dirty="0"/>
              <a:t>Expand CFC and SPM.</a:t>
            </a:r>
          </a:p>
          <a:p>
            <a:r>
              <a:rPr lang="en-US" sz="2400" b="1" dirty="0"/>
              <a:t>Mention some of the harmful effects of acid rain.</a:t>
            </a:r>
          </a:p>
          <a:p>
            <a:r>
              <a:rPr lang="en-US" sz="2400" b="1" dirty="0"/>
              <a:t>What do you mean by Global warming. Mention some causes of it.</a:t>
            </a:r>
            <a:endParaRPr lang="en-IN" sz="24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2C2B6A6-4EB0-44B6-A7B9-7D5E6F6E43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3" y="28161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5428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FDCB6-CDD8-4A4D-A2C7-2EFEDFC08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  <a:endParaRPr lang="en-IN" sz="3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8E850-1056-46FD-BE82-EFB84FB6D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D1AE2E0-C624-4A19-A034-176D542CEF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3" y="28161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7079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9882" y="1207431"/>
            <a:ext cx="9657522" cy="473468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500" dirty="0"/>
              <a:t>                                      </a:t>
            </a:r>
            <a:r>
              <a:rPr lang="en-US" sz="2500" b="1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400" b="1" dirty="0"/>
              <a:t>Students will be able to.</a:t>
            </a:r>
            <a:endParaRPr lang="en-US" sz="2400" b="1" dirty="0"/>
          </a:p>
          <a:p>
            <a:pPr lvl="0"/>
            <a:r>
              <a:rPr lang="en-IN" sz="2400" b="1" dirty="0"/>
              <a:t>Familiarize  with the types of pollutants and their harmful effects.</a:t>
            </a:r>
          </a:p>
          <a:p>
            <a:r>
              <a:rPr lang="en-IN" sz="2400" b="1" dirty="0"/>
              <a:t>Familiarize them  with the air quality.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627704" y="4674704"/>
            <a:ext cx="2209800" cy="1905000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7AC909F5-89D2-4012-BD96-3CC9747C8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6583" y="24516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258957"/>
            <a:ext cx="8382000" cy="4867207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500" b="1" dirty="0"/>
              <a:t>                                     </a:t>
            </a:r>
            <a:r>
              <a:rPr lang="en-IN" sz="2500" b="1" dirty="0">
                <a:solidFill>
                  <a:srgbClr val="FF0000"/>
                </a:solidFill>
              </a:rPr>
              <a:t>WARM UP QUESTIONS</a:t>
            </a:r>
          </a:p>
          <a:p>
            <a:pPr lvl="0"/>
            <a:r>
              <a:rPr lang="en-IN" sz="2400" b="1" dirty="0"/>
              <a:t> Why air is getting contaminated?</a:t>
            </a:r>
            <a:endParaRPr lang="en-IN" sz="2400" b="1" dirty="0">
              <a:solidFill>
                <a:srgbClr val="FF0000"/>
              </a:solidFill>
            </a:endParaRPr>
          </a:p>
          <a:p>
            <a:pPr lvl="0"/>
            <a:r>
              <a:rPr lang="en-US" sz="2400" b="1" dirty="0"/>
              <a:t> Mention some human activities responsible for the air pollution ?</a:t>
            </a:r>
          </a:p>
          <a:p>
            <a:pPr lvl="0"/>
            <a:r>
              <a:rPr lang="en-US" sz="2400" b="1" dirty="0"/>
              <a:t> What do you mean by pollutant.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1789729-9E66-40DF-A746-9BDCE5372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3" y="28161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566FB-1996-4B2A-934F-3708C1DD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1209" y="696430"/>
            <a:ext cx="10515600" cy="1325563"/>
          </a:xfrm>
        </p:spPr>
        <p:txBody>
          <a:bodyPr/>
          <a:lstStyle/>
          <a:p>
            <a:pPr algn="ctr"/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AIR QUALITY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95A27-79F7-4F15-B819-9161694AD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5061"/>
            <a:ext cx="10515600" cy="4597814"/>
          </a:xfrm>
        </p:spPr>
        <p:txBody>
          <a:bodyPr>
            <a:normAutofit lnSpcReduction="10000"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Air is important for the survival of human beings.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should be free from the impurities.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various harmful substances present in the air is known as Air Pollutant.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following human activities are responsible for the pollution of air :-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Burning of fossils fuel and fibres.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Cutting of forests.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Emission from the vehicles.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Increased number of industries.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of chemical fertilizers and insecticides.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of nuclear bombs and other chemical weapons.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571A4C6-77E9-401E-8793-C72BC81E0A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3" y="28161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7412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7DCF9-8534-4791-AAB9-DED4D6842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469" y="1146175"/>
            <a:ext cx="10515600" cy="894659"/>
          </a:xfrm>
        </p:spPr>
        <p:txBody>
          <a:bodyPr>
            <a:normAutofit fontScale="90000"/>
          </a:bodyPr>
          <a:lstStyle/>
          <a:p>
            <a:pPr algn="ctr"/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TYPES OF POLLUTANTS IN THE AIR AND THEIR HARMFUL EFFECTS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6A5C6-906A-4612-BEB4-C483A09AF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0835"/>
            <a:ext cx="6105939" cy="4492488"/>
          </a:xfrm>
        </p:spPr>
        <p:txBody>
          <a:bodyPr>
            <a:normAutofit fontScale="92500" lnSpcReduction="10000"/>
          </a:bodyPr>
          <a:lstStyle/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Suspended Particulate Matter (SPM)</a:t>
            </a: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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Particles of lead oxide present in the automobile exhaust can cause brain damage in children. It also obstructs the development of blood cells.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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Particles of dust, cement, ash and soot in the smoke may causes bronchitis. Asbestos fibre can cause a serious diseases called as silicosis.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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Pollen grains can cause allergic reactions in human beings.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1203F6-25FA-44C8-9CD6-24A486ED73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8366" y="1825625"/>
            <a:ext cx="5393634" cy="5032375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90BA640F-9E72-4F22-B649-A2625A5C96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3" y="28161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6063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4257D-B2ED-41C4-952E-8F42CC302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0966"/>
            <a:ext cx="10515600" cy="1520686"/>
          </a:xfrm>
        </p:spPr>
        <p:txBody>
          <a:bodyPr>
            <a:normAutofit/>
          </a:bodyPr>
          <a:lstStyle/>
          <a:p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TYPES OF POLLUTANTS IN THE AIR AND THEIR HARMFUL EFFECTS</a:t>
            </a:r>
            <a:endParaRPr lang="en-IN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752CD-A121-435F-9732-4687C11FD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9129"/>
            <a:ext cx="10515600" cy="3857833"/>
          </a:xfrm>
        </p:spPr>
        <p:txBody>
          <a:bodyPr/>
          <a:lstStyle/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Oxides of carbon</a:t>
            </a: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Carbon monoxide combines with the haemoglobin to form a stable compound carboxyhaemoglobin from which haemoglobin cannot be recovered back.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Breathing in carbon dioxide rich air causes headache, dizziness and might cause death.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Excess carbon dioxide in the air causes global warming.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2B73434-AF15-428E-8339-9B1AA6A3AA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3" y="28161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7305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B3AEF-05F7-4282-990A-35D3AB378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532076"/>
          </a:xfrm>
        </p:spPr>
        <p:txBody>
          <a:bodyPr>
            <a:normAutofit/>
          </a:bodyPr>
          <a:lstStyle/>
          <a:p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TYPES OF POLLUTANTS IN THE AIR AND THEIR HARMFUL EFFECTS</a:t>
            </a:r>
            <a:endParaRPr lang="en-IN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C039B-5839-4A8E-BDC2-BB33A1DD5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3843"/>
            <a:ext cx="7364896" cy="4083120"/>
          </a:xfrm>
        </p:spPr>
        <p:txBody>
          <a:bodyPr/>
          <a:lstStyle/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IN" sz="22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Oxides of sulphur and nitrogen</a:t>
            </a: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</a:t>
            </a:r>
            <a:r>
              <a:rPr lang="en-IN" sz="22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SO</a:t>
            </a:r>
            <a:r>
              <a:rPr lang="en-IN" sz="22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 highly poisonous gases and may causes serious respiratory problems.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IN" sz="22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 (Hydrogen Sulphide) is highly obnoxious and causes headache.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Oxides of nitrogen in Smog affects our eyes.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Oxides of nitrogen causes acid rain, damages the buildings and crops etc.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6E023C-A08E-4EDF-9B64-F635EC2F10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0817" y="2213113"/>
            <a:ext cx="4161183" cy="4644887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E1F0C2B0-60D0-42E7-BF84-36773C377A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3" y="28161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2087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7359A-2696-4FD8-83AD-D48E9A7EF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547398"/>
          </a:xfrm>
        </p:spPr>
        <p:txBody>
          <a:bodyPr>
            <a:normAutofit/>
          </a:bodyPr>
          <a:lstStyle/>
          <a:p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TYPES OF POLLUTANTS IN THE AIR AND THEIR HARMFUL EFFECTS</a:t>
            </a:r>
            <a:endParaRPr lang="en-IN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B2ADE-A303-4643-9408-E9B8B4CDB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8435"/>
            <a:ext cx="4886739" cy="3948527"/>
          </a:xfrm>
        </p:spPr>
        <p:txBody>
          <a:bodyPr/>
          <a:lstStyle/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Other pollutants (CFC)</a:t>
            </a: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CFC (Chlorofluorocarbons) used in the refrigerators cause depletion of the ozone layer.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UV rays falling on the body of human beings causes skin cancer.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2A762E-60D3-4F61-96BE-F9CC078295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939" y="1793185"/>
            <a:ext cx="6467061" cy="5003800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58B45541-ED21-47B1-B49E-0DFBB742A5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248" y="14328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640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99062-FD08-4A7D-B0AB-4616F029F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9843"/>
            <a:ext cx="10515600" cy="1120845"/>
          </a:xfrm>
        </p:spPr>
        <p:txBody>
          <a:bodyPr/>
          <a:lstStyle/>
          <a:p>
            <a:pPr algn="ctr"/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ACID RAIN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695AE-EDBF-46B2-87A1-DC2DB527F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6477000" cy="4906479"/>
          </a:xfrm>
        </p:spPr>
        <p:txBody>
          <a:bodyPr>
            <a:normAutofit fontScale="85000" lnSpcReduction="20000"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rain which is acidic in nature is called as ACID RAIN.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formation of acid rain can be shown by the following chemical equations: -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Sulphur dioxide + water-----------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sulphurous acid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SO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 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+        H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O------------------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Sulphur trioxide + water-----------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sulphuric   acid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SO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+        H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O------------------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Sulphurous acid + oxygen------------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sulphuric acid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2H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+ 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---------------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2H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Nitrogen dioxide + water------------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nitrous acid + nitric acid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2NO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H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O----------------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HNO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HNO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Nitrogen pentoxide + water---------------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nitric acid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 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 H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O-------------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2HNO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71D8B8-9EFC-4DAA-8749-85913A17B3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5931" y="1951523"/>
            <a:ext cx="4996070" cy="490647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2C090FD9-95A5-4221-974B-5F18C1437A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3" y="28161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4862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677</Words>
  <Application>Microsoft Office PowerPoint</Application>
  <PresentationFormat>Widescreen</PresentationFormat>
  <Paragraphs>91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Wingdings</vt:lpstr>
      <vt:lpstr>Office Theme</vt:lpstr>
      <vt:lpstr>AIR AND ATMOSPHERE</vt:lpstr>
      <vt:lpstr>PowerPoint Presentation</vt:lpstr>
      <vt:lpstr>PowerPoint Presentation</vt:lpstr>
      <vt:lpstr>AIR QUALITY </vt:lpstr>
      <vt:lpstr>TYPES OF POLLUTANTS IN THE AIR AND THEIR HARMFUL EFFECTS </vt:lpstr>
      <vt:lpstr>TYPES OF POLLUTANTS IN THE AIR AND THEIR HARMFUL EFFECTS</vt:lpstr>
      <vt:lpstr>TYPES OF POLLUTANTS IN THE AIR AND THEIR HARMFUL EFFECTS</vt:lpstr>
      <vt:lpstr>TYPES OF POLLUTANTS IN THE AIR AND THEIR HARMFUL EFFECTS</vt:lpstr>
      <vt:lpstr>ACID RAIN </vt:lpstr>
      <vt:lpstr>HARMFUL EFFECTS OF ACID RAIN </vt:lpstr>
      <vt:lpstr>GLOBAL WARMING </vt:lpstr>
      <vt:lpstr>VIDEO TIME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 AND ATMOSPHERE</dc:title>
  <dc:creator>Pradeep Pati</dc:creator>
  <cp:lastModifiedBy>Pradeep Pati</cp:lastModifiedBy>
  <cp:revision>2</cp:revision>
  <dcterms:created xsi:type="dcterms:W3CDTF">2021-12-27T07:55:40Z</dcterms:created>
  <dcterms:modified xsi:type="dcterms:W3CDTF">2021-12-30T10:44:56Z</dcterms:modified>
</cp:coreProperties>
</file>