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K8515B4+iSS19mJUVgEMj3g2XI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AkfgxI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AkfgxE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81000" y="1981200"/>
            <a:ext cx="8458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 ୧୧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ଏକତାର ବଳ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ଅଭ୍ୟାସ – ୫  ପ୍ରଶ୍ନ ଉତ୍ତର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type="title"/>
          </p:nvPr>
        </p:nvSpPr>
        <p:spPr>
          <a:xfrm>
            <a:off x="457200" y="228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 ଶ୍ରବଣ,କଥନ,ପଠନ 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ଓ ଲିଖନ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63" name="Google Shape;1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4" name="Google Shape;16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828800"/>
            <a:ext cx="59436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228600"/>
            <a:ext cx="1905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3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181600" y="990600"/>
            <a:ext cx="304800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219200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7800" y="4267200"/>
            <a:ext cx="26193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90600" y="4038600"/>
            <a:ext cx="297180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0" i="0" lang="or-IN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1" i="0" lang="or-IN" sz="6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ଏକତାର  ବଳ</a:t>
            </a:r>
            <a:endParaRPr b="1" i="0" sz="6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1"/>
            <a:ext cx="16764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ctrTitle"/>
          </p:nvPr>
        </p:nvSpPr>
        <p:spPr>
          <a:xfrm>
            <a:off x="381000" y="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>
                <a:solidFill>
                  <a:srgbClr val="FF0000"/>
                </a:solidFill>
              </a:rPr>
              <a:t>ମିଳିମିଶି କାମ କଲେ ,</a:t>
            </a:r>
            <a:br>
              <a:rPr lang="or-IN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     ବିପଦ ନ ପଡଇ ଭଲେ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9" name="Google Shape;119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1"/>
            <a:ext cx="1676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828800"/>
            <a:ext cx="84582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0" y="10668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400" y="0"/>
            <a:ext cx="1371600" cy="1143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228600" y="228601"/>
            <a:ext cx="86037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or-IN" u="sng">
                <a:solidFill>
                  <a:srgbClr val="FF0000"/>
                </a:solidFill>
              </a:rPr>
              <a:t>ଅଭ୍ୟାସ – ୫ ପ୍ରଶ୍ନ ଉତ୍ତର ଲେଖ |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152400" y="1066800"/>
            <a:ext cx="88392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ଦଶଟି ପକ୍ଷୀର ନାମ ଲେଖ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ପକ୍ଷୀମାନେ କେଉଁଠି ରହନ୍ତି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କେଉଁ ପକ୍ଷୀମାନଙ୍କର ରଙ୍ଗ କଳା 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କେଉଁ ପକ୍ଷୀର ରଙ୍ଗ ହଳଦିଆ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କେଉଁ ପକ୍ଷୀ ପାଣିରେ ବୁଡି ମାଛ ଧରନ୍ତି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କେଉଁ ପକ୍ଷୀ ମଲା ଜୀବଜନ୍ତୁ  ଖାଏ  ?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0"/>
            <a:ext cx="2133600" cy="1524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228600" y="1"/>
            <a:ext cx="8603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or-IN" u="sng">
                <a:solidFill>
                  <a:srgbClr val="FF0000"/>
                </a:solidFill>
              </a:rPr>
              <a:t>ଅଭ୍ୟାସ – ୫ ପ୍ରଶ୍ନ ଉତ୍ତର ଲେଖ |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3600"/>
              <a:t>ଦଶଟି ପକ୍ଷୀର ନାମ ଲେଖ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3600"/>
              <a:t>ଉ- ଦଶଟି ପକ୍ଷୀର ନାମ-ବଣି ଚଢେଇ,ମାଛରଙ୍କା,ବଗ,ଚିଲ  ପାରା,ଘରଚଟିଆ,ହଳଦୀ ବସନ୍ତ,ଶୁଆ,କାଉ ଓ କଜଳପାତି |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3600"/>
              <a:t>ପକ୍ଷୀମାନେ କେଉଁଠି ରହନ୍ତି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3600"/>
              <a:t>ଉ –ସାଧାରଣତଃ ପକ୍ଷୀମାନେ ବସା ତିଆରି କରି ବସାରେ ରହନ୍ତି |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3600"/>
              <a:t>କେଉଁ ପକ୍ଷୀମାନଙ୍କର ରଙ୍ଗ କଳା 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3600"/>
              <a:t>ଉ- କାଉ ଓ କଜଳପାତି ର ରଙ୍ଗ କଳା   |</a:t>
            </a:r>
            <a:r>
              <a:rPr lang="or-IN" sz="3600"/>
              <a:t> </a:t>
            </a:r>
            <a:endParaRPr sz="3600"/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0" y="0"/>
            <a:ext cx="2209800" cy="1447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228600" y="228601"/>
            <a:ext cx="86037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or-IN" u="sng">
                <a:solidFill>
                  <a:srgbClr val="FF0000"/>
                </a:solidFill>
              </a:rPr>
              <a:t>ଅଭ୍ୟାସ – ୫ ପ୍ରଶ୍ନ ଉତ୍ତର ଲେଖ |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148" name="Google Shape;148;p10"/>
          <p:cNvSpPr txBox="1"/>
          <p:nvPr>
            <p:ph idx="1" type="body"/>
          </p:nvPr>
        </p:nvSpPr>
        <p:spPr>
          <a:xfrm>
            <a:off x="152400" y="1066800"/>
            <a:ext cx="88392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  କେଉଁ ପକ୍ଷୀର ରଙ୍ଗ ହଳଦିଆ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ଉ –ହଳଦୀ ବସନ୍ତ ର ରଙ୍ଗ ହଳଦିଆ  |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କେଉଁ ପକ୍ଷୀ ପାଣିରେ ବୁଡି ମାଛ ଧରନ୍ତି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ଉ –ମାଛରଙ୍କା ପାଣିରେ ବୁଡି ମାଛ ଧରନ୍ତି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କେଉଁ ପକ୍ଷୀ ମଲା ଜୀବଜନ୍ତୁ  ଖାଏ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ଉ –ଶାଗୁଣା ମଲା ଜୀବଜନ୍ତୁ  ଖାଏ </a:t>
            </a:r>
            <a:endParaRPr b="1" sz="4000"/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0"/>
            <a:ext cx="2286000" cy="144779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155" name="Google Shape;155;p11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  ଶ୍ରେଣୀଫର୍ଦ୍ଦ ଟିକୁ ମନେରଖ  |     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