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dC4HWVp1hLrA0mQFZRDDzEFTh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8tBWo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8tBW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6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33400" y="590550"/>
            <a:ext cx="8153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ଅଭ୍ୟାସ-୩ ,୫ ଓ ୭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228600" y="133350"/>
            <a:ext cx="8458200" cy="92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GB" sz="3200" u="sng">
                <a:solidFill>
                  <a:srgbClr val="FF0000"/>
                </a:solidFill>
              </a:rPr>
              <a:t>ଅଭ୍ୟାସ-୭ ଅଧା ଲେଖା ଯାଇଥିବା ବାକ୍ୟଗୁଡିକୁ </a:t>
            </a:r>
            <a:br>
              <a:rPr lang="en-GB" sz="3200" u="sng">
                <a:solidFill>
                  <a:srgbClr val="FF0000"/>
                </a:solidFill>
              </a:rPr>
            </a:br>
            <a:r>
              <a:rPr lang="en-GB" sz="3200" u="sng">
                <a:solidFill>
                  <a:srgbClr val="FF0000"/>
                </a:solidFill>
              </a:rPr>
              <a:t> ଦିଆଯାଇଥିବା ଶବ୍ଦ ଲଗାଇ ପୂରା  କର  | </a:t>
            </a:r>
            <a:endParaRPr sz="3200" u="sng">
              <a:solidFill>
                <a:srgbClr val="FF0000"/>
              </a:solidFill>
            </a:endParaRPr>
          </a:p>
        </p:txBody>
      </p:sp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0" y="1047750"/>
            <a:ext cx="9144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 –ନର୍ଦ୍ଦମା :- ଆମ ଘର  ପାଖରେ ଥିବା ନର୍ଦ୍ଦମା ଗୁଡିକ ଅପରିଷ୍କାର  ହୋଇ ରହିଛି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 –ବୁଦ୍ଧିମତୀ :- ନୀନା ସିନା ସାନ କିନ୍ତୁ  ଭାରି ବୁଦ୍ଧିମତୀ ଅଟେ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 –ଶବ୍ଦ :-ବର୍ଷାଦିନେ ଘଡଘଡି ର ଶବ୍ଦ ଆମମାନଙ୍କୁ ଭୟଭୀତ କରିଥାଏ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ଘ – ପଶ୍ଚାତାପ :- ଜ୍ୟୋତି ନିଜ ଦୋଷ ଜାଣିବା ପରେ ପଶ୍ଚାତାପ କଲା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ଙ-ଉଦ୍ଭିଦ :- ଜଙ୍ଗଲରେ ଅନେକ ପ୍ରକାର ଉଦ୍ଭିଦ ଦେଖିବାକୁ ମିଳେ  |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0"/>
            <a:ext cx="1295400" cy="9715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8" name="Google Shape;188;p1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94" name="Google Shape;194;p13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 ଅଭ୍ୟାସ-୪ କୁ ଖାତାରେ କର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13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212" name="Google Shape;212;p15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idx="1" type="body"/>
          </p:nvPr>
        </p:nvSpPr>
        <p:spPr>
          <a:xfrm>
            <a:off x="311700" y="797266"/>
            <a:ext cx="8520600" cy="106710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                     </a:t>
            </a:r>
            <a:r>
              <a:rPr lang="en-GB" sz="3500">
                <a:solidFill>
                  <a:srgbClr val="FF0000"/>
                </a:solidFill>
              </a:rPr>
              <a:t>ନମୁନା-୧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3596659" y="2085009"/>
            <a:ext cx="1956816" cy="9692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                       </a:t>
            </a:r>
            <a:endParaRPr/>
          </a:p>
        </p:txBody>
      </p:sp>
      <p:sp>
        <p:nvSpPr>
          <p:cNvPr id="228" name="Google Shape;228;p17"/>
          <p:cNvSpPr/>
          <p:nvPr/>
        </p:nvSpPr>
        <p:spPr>
          <a:xfrm>
            <a:off x="78031" y="61142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 txBox="1"/>
          <p:nvPr>
            <p:ph idx="1" type="body"/>
          </p:nvPr>
        </p:nvSpPr>
        <p:spPr>
          <a:xfrm>
            <a:off x="201670" y="685803"/>
            <a:ext cx="3684535" cy="4295891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</a:t>
            </a:r>
            <a:endParaRPr sz="20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0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4343400" y="971550"/>
            <a:ext cx="3260364" cy="1695298"/>
          </a:xfrm>
          <a:prstGeom prst="rect">
            <a:avLst/>
          </a:prstGeom>
          <a:solidFill>
            <a:srgbClr val="72EA36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ଖାଇବା ଆଗରୁ ହାତ ଧୋଇବା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ରୋଗ ବଇରୋଗ ଦୂରେଇ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ପାଠ ପଢ଼ି ବଡ଼ ମଣିଷ ହେବ।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ଦେଶ ପାଇଁ ଆମେ ଜୀବନ ଦେବା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4044678" y="2095992"/>
            <a:ext cx="2063592" cy="294914"/>
          </a:xfrm>
          <a:prstGeom prst="rect">
            <a:avLst/>
          </a:prstGeom>
          <a:noFill/>
          <a:ln>
            <a:noFill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419600" y="3105151"/>
            <a:ext cx="2063592" cy="1618353"/>
          </a:xfrm>
          <a:prstGeom prst="rect">
            <a:avLst/>
          </a:prstGeom>
          <a:solidFill>
            <a:srgbClr val="B6DDE7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ହାତୀ          ନୀତି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ଯୋଗ         ମୂଷା        ଭୋକ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ଚେର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ନୌକା        ଶାରୀ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6934200" y="3409950"/>
            <a:ext cx="1978450" cy="11413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ଶ     ର      ଧ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      ଯ    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ଝ     ମ     ଟ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7010400" y="3028951"/>
            <a:ext cx="1770734" cy="38724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ଅକ୍ଷର ସ୍ତର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4572000" y="2724151"/>
            <a:ext cx="1794476" cy="38724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4724400" y="438150"/>
            <a:ext cx="2526718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ଅନୁଛେଦ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 flipH="1">
            <a:off x="533406" y="146549"/>
            <a:ext cx="3001123" cy="51035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350" lIns="78700" spcFirstLastPara="1" rIns="78700" wrap="square" tIns="393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ଗପ ସ୍ତର</a:t>
            </a:r>
            <a:endParaRPr b="1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ବରଷା ଦିନ । ଆକାଶରେ କଳା ବାଦଲ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ଭାସୁଥିଲା । ଶୀତଳ ପବନ ବହୁଥିଲା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 ଦୋଳି ଖେଳିବା ପାଇଁ ମନ ଵଳାଇଲା  |</a:t>
            </a:r>
            <a:endParaRPr sz="2800">
              <a:solidFill>
                <a:srgbClr val="191919"/>
              </a:solidFill>
            </a:endParaRPr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ସେ ତାର ବଡ଼ ଭାଇକୁ ଦଉଡି ଆଣିବା ପାଇଁ କହିଲା । ତେଣୁ ତା ଭାଇ ଗୋଟିଏ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ଦଉଡ଼ି ଆଣିଲା । କୁନି ତାକୁ ଗଛରେ ଝୁଲାଇ ଦୋଳି ତିଆରି କଲା । ଦୁଇ ଜଣ 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ମିଶି ଦୋଳି ଖେଳିଲେ । ଆଉ ବହୁତ ପିଲା ଦୋଳି ଖେଳିଲେ । ଆଉ ବହୁତ ପିଲା ଦୋଳି ଖେଳିବାକୁ ଆସିଲେ । ଦୋଳି ଖେଳୁ ଖେଳୁ ରାତି ହୋଇଗଲା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 sz="28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କୁନିକୁ ବହୁତ ଡର ଲାଗିଲ।</a:t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09551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51" name="Google Shape;251;p19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" y="361950"/>
            <a:ext cx="9096191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3350"/>
            <a:ext cx="7924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1371600" y="971550"/>
            <a:ext cx="11430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ସର୍ଦ୍ଦାର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447800" y="1809750"/>
            <a:ext cx="1066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ବିରୁଦ୍ଧ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371600" y="2724150"/>
            <a:ext cx="11430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ଶତାବ୍ଦୀ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1371600" y="3486150"/>
            <a:ext cx="13716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ନିଃଶବ୍ଦ</a:t>
            </a: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3429000" y="1047750"/>
            <a:ext cx="1447800" cy="6096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ନର୍ଦ୍ଦମା</a:t>
            </a: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429000" y="1885950"/>
            <a:ext cx="14478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ଉଦ୍ଭିଦ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352800" y="2800350"/>
            <a:ext cx="1447800" cy="45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ଅଦ୍ଭୁତ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6019800" y="1047750"/>
            <a:ext cx="14478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ଉଦ୍ଧାର</a:t>
            </a: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6019800" y="1885950"/>
            <a:ext cx="14478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ସ୍ଵଭାବ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6019800" y="2724150"/>
            <a:ext cx="1447800" cy="533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ପଶ୍ଚିମ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0" y="205979"/>
            <a:ext cx="8686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n-GB" sz="4000"/>
            </a:br>
            <a:br>
              <a:rPr b="1" lang="en-GB" sz="4000"/>
            </a:br>
            <a:r>
              <a:rPr b="1" lang="en-GB" sz="3600"/>
              <a:t>ଅଭ୍ୟାସ-୫ବନ୍ଧନୀ ମଧ୍ୟରୁ ଶବ୍ଦ ନେଇ ଖାଲି ଜାଗାରେ ଲେଖ  </a:t>
            </a:r>
            <a:r>
              <a:rPr lang="en-GB" sz="3600"/>
              <a:t>|</a:t>
            </a:r>
            <a:br>
              <a:rPr lang="en-GB" sz="3600"/>
            </a:br>
            <a:r>
              <a:rPr lang="en-GB" sz="4000">
                <a:solidFill>
                  <a:srgbClr val="FF0000"/>
                </a:solidFill>
              </a:rPr>
              <a:t>(ନିଶ୍ଚୟ ,ବୁଦ୍ଧିଆ ,ସର୍ଦ୍ଦି ,ନିଃଶବ୍ଦ ,ଅଦ୍ଭୁତ )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0" y="1200154"/>
            <a:ext cx="9144000" cy="39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lang="en-GB"/>
              <a:t>        </a:t>
            </a:r>
            <a:endParaRPr/>
          </a:p>
          <a:p>
            <a:pPr indent="-334783" lvl="0" marL="334783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କ –କାଲି ରାତିରେ ମୁଁ ଗୋଟିଏ _______  ସ୍ଵପ୍ନ ଦେଖିଲି  |</a:t>
            </a:r>
            <a:endParaRPr/>
          </a:p>
          <a:p>
            <a:pPr indent="-334783" lvl="0" marL="334783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ଖ –ପିଲାଟି  _______   ଯୋଗୁଁ ନାକ ସୁଁ  ସୁଁ  କରୁଛି  |</a:t>
            </a:r>
            <a:endParaRPr/>
          </a:p>
          <a:p>
            <a:pPr indent="-334783" lvl="0" marL="334783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ଗ –ମୋ  ମାମୁଁ  କଲି  _________ ଆସିବେ  |</a:t>
            </a:r>
            <a:endParaRPr/>
          </a:p>
          <a:p>
            <a:pPr indent="-334783" lvl="0" marL="334783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/>
              <a:t>ଘ –ବିଲୁଆ  ଏକ  _________  ପ୍ରାଣୀ  |</a:t>
            </a:r>
            <a:endParaRPr sz="3600"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9"/>
            <a:ext cx="1371600" cy="10477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0" y="-136100"/>
            <a:ext cx="9072900" cy="54189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5029350" y="1752325"/>
            <a:ext cx="1600200" cy="514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ଅଦ୍ଭୁତ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1981200" y="2343150"/>
            <a:ext cx="1600200" cy="609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ସର୍ଦ୍ଦି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3429000" y="2952750"/>
            <a:ext cx="1981200" cy="609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ନିଶ୍ଚୟ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2819400" y="3714750"/>
            <a:ext cx="2057400" cy="685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ବୁଦ୍ଧିଆ</a:t>
            </a:r>
            <a:r>
              <a:rPr lang="en-GB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228600" y="133350"/>
            <a:ext cx="8458200" cy="929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GB" sz="3200"/>
            </a:br>
            <a:r>
              <a:rPr lang="en-GB" sz="3200" u="sng">
                <a:solidFill>
                  <a:srgbClr val="FF0000"/>
                </a:solidFill>
              </a:rPr>
              <a:t>ଅଭ୍ୟାସ-୭ ଅଧା ଲେଖା ଯାଇଥିବା ବାକ୍ୟଗୁଡିକୁ </a:t>
            </a:r>
            <a:br>
              <a:rPr lang="en-GB" sz="3200" u="sng">
                <a:solidFill>
                  <a:srgbClr val="FF0000"/>
                </a:solidFill>
              </a:rPr>
            </a:br>
            <a:r>
              <a:rPr lang="en-GB" sz="3200" u="sng">
                <a:solidFill>
                  <a:srgbClr val="FF0000"/>
                </a:solidFill>
              </a:rPr>
              <a:t> ଦିଆଯାଇଥିବା ଶବ୍ଦ ଲଗାଇ ପୂରା  କର  | </a:t>
            </a:r>
            <a:endParaRPr sz="3200" u="sng">
              <a:solidFill>
                <a:srgbClr val="FF0000"/>
              </a:solidFill>
            </a:endParaRPr>
          </a:p>
        </p:txBody>
      </p:sp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0" y="1047750"/>
            <a:ext cx="8991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 –ନର୍ଦ୍ଦମା :- ଆମ ଘର  ପାଖରେ ____________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 –ବୁଦ୍ଧିମତୀ :- ନୀନା ସିନା ସାନ କିନ୍ତୁ  ___________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 –ଶବ୍ଦ :-  ବର୍ଷାଦିନେ  ଘଡଘଡି  ________________ |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ଘ – ପଶ୍ଚାତାପ :- ଜ୍ୟୋତି ନିଜ ଦୋଷ ଜାଣିବା ପରେ ________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ଙ-ଉଦ୍ଭିଦ :- ଜଙ୍ଗଲରେ ଅନେକ ପ୍ରକାର ___________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0"/>
            <a:ext cx="1295400" cy="9715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