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427" r:id="rId2"/>
    <p:sldId id="457" r:id="rId3"/>
    <p:sldId id="458" r:id="rId4"/>
    <p:sldId id="462" r:id="rId5"/>
    <p:sldId id="463" r:id="rId6"/>
    <p:sldId id="45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498B"/>
    <a:srgbClr val="92F03C"/>
    <a:srgbClr val="D6ACA0"/>
    <a:srgbClr val="FFFF66"/>
    <a:srgbClr val="3EB47C"/>
    <a:srgbClr val="C550DC"/>
    <a:srgbClr val="CC99FF"/>
    <a:srgbClr val="66BBC6"/>
    <a:srgbClr val="008F9E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851096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58;p13">
            <a:extLst>
              <a:ext uri="{FF2B5EF4-FFF2-40B4-BE49-F238E27FC236}">
                <a16:creationId xmlns:a16="http://schemas.microsoft.com/office/drawing/2014/main" xmlns="" id="{FEDA35DD-C6A9-A74B-B3DD-5C0EA5840B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>
              <a:buNone/>
            </a:pPr>
            <a:endParaRPr lang="en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>
              <a:buNone/>
            </a:pPr>
            <a:r>
              <a:rPr lang="en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CLASS:</a:t>
            </a:r>
            <a:r>
              <a:rPr lang="en-IN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IV</a:t>
            </a:r>
            <a:endParaRPr lang="en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>
              <a:buNone/>
            </a:pPr>
            <a:r>
              <a:rPr lang="en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SUBJECT : </a:t>
            </a:r>
            <a:r>
              <a:rPr lang="or-IN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</a:rPr>
              <a:t>ଓଡିଆ</a:t>
            </a:r>
            <a:endParaRPr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NAME : </a:t>
            </a:r>
            <a:r>
              <a:rPr lang="or-IN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ମାଟି ଗଲା ବିଗିଡି </a:t>
            </a:r>
            <a:endParaRPr lang="en-IN" sz="2000" b="1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IN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SUBT</a:t>
            </a:r>
            <a:r>
              <a:rPr lang="en-GB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OPIC :</a:t>
            </a:r>
            <a:r>
              <a:rPr lang="or-IN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ବିଷୟ </a:t>
            </a:r>
            <a:r>
              <a:rPr lang="en-GB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 err="1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ବାଖ୍ୟା</a:t>
            </a:r>
            <a:r>
              <a:rPr lang="en-GB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ଓ </a:t>
            </a:r>
            <a:r>
              <a:rPr lang="en-GB" sz="2000" b="1" dirty="0" err="1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କଠିନ</a:t>
            </a:r>
            <a:r>
              <a:rPr lang="en-GB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 err="1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ଶବ୍ଦ</a:t>
            </a:r>
            <a:r>
              <a:rPr lang="en-GB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</a:t>
            </a:r>
            <a:endParaRPr lang="en-IN" sz="2000" b="1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2000" b="1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oogle Shape;54;p13">
            <a:extLst>
              <a:ext uri="{FF2B5EF4-FFF2-40B4-BE49-F238E27FC236}">
                <a16:creationId xmlns:a16="http://schemas.microsoft.com/office/drawing/2014/main" xmlns="" id="{974F087A-5CFE-BB44-8B8A-7013242AE89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839130"/>
            <a:ext cx="9144000" cy="130436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583CC1B8-09D7-7F44-8E71-BAEA987C5F41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8" name="Google Shape;77;p16">
            <a:extLst>
              <a:ext uri="{FF2B5EF4-FFF2-40B4-BE49-F238E27FC236}">
                <a16:creationId xmlns:a16="http://schemas.microsoft.com/office/drawing/2014/main" xmlns="" id="{37F73542-B499-CC48-9A8C-15D84678609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28367" y="38097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6928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88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74648" y="0"/>
            <a:ext cx="9339943" cy="5243804"/>
          </a:xfrm>
          <a:prstGeom prst="rect">
            <a:avLst/>
          </a:prstGeom>
        </p:spPr>
      </p:pic>
      <p:pic>
        <p:nvPicPr>
          <p:cNvPr id="3" name="Google Shape;77;p16">
            <a:extLst>
              <a:ext uri="{FF2B5EF4-FFF2-40B4-BE49-F238E27FC236}">
                <a16:creationId xmlns="" xmlns:a16="http://schemas.microsoft.com/office/drawing/2014/main" xmlns:lc="http://schemas.openxmlformats.org/drawingml/2006/lockedCanvas" id="{37F73542-B499-CC48-9A8C-15D84678609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1288" y="166424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5121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89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74646" y="-1"/>
            <a:ext cx="9218645" cy="5215813"/>
          </a:xfrm>
          <a:prstGeom prst="rect">
            <a:avLst/>
          </a:prstGeom>
        </p:spPr>
      </p:pic>
      <p:pic>
        <p:nvPicPr>
          <p:cNvPr id="3" name="Google Shape;77;p16">
            <a:extLst>
              <a:ext uri="{FF2B5EF4-FFF2-40B4-BE49-F238E27FC236}">
                <a16:creationId xmlns="" xmlns:a16="http://schemas.microsoft.com/office/drawing/2014/main" xmlns:lc="http://schemas.openxmlformats.org/drawingml/2006/lockedCanvas" id="{37F73542-B499-CC48-9A8C-15D84678609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1288" y="166424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1308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49C6D5-5820-BEAB-F136-D8C894510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 </a:t>
            </a:r>
            <a:r>
              <a:rPr lang="en-GB" dirty="0" err="1"/>
              <a:t>କଠିନ</a:t>
            </a:r>
            <a:r>
              <a:rPr lang="en-GB" dirty="0"/>
              <a:t> </a:t>
            </a:r>
            <a:r>
              <a:rPr lang="en-GB" dirty="0" err="1"/>
              <a:t>ଶବ୍ଦ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9B928A-F2EE-2B78-701B-7CDD2E51D7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କୋଡ଼ି</a:t>
            </a:r>
            <a:r>
              <a:rPr lang="en-GB" dirty="0"/>
              <a:t> </a:t>
            </a:r>
            <a:r>
              <a:rPr lang="en-GB" dirty="0" err="1"/>
              <a:t>କୋଦାଳ</a:t>
            </a:r>
            <a:r>
              <a:rPr lang="en-GB" dirty="0"/>
              <a:t>     </a:t>
            </a:r>
            <a:r>
              <a:rPr lang="en-GB" dirty="0" err="1"/>
              <a:t>ଯେଉଁଥିରେ</a:t>
            </a:r>
            <a:r>
              <a:rPr lang="en-GB" dirty="0"/>
              <a:t> </a:t>
            </a:r>
            <a:r>
              <a:rPr lang="en-GB" dirty="0" err="1"/>
              <a:t>ମାଟି</a:t>
            </a:r>
            <a:r>
              <a:rPr lang="en-GB" dirty="0"/>
              <a:t> </a:t>
            </a:r>
            <a:r>
              <a:rPr lang="en-GB" dirty="0" err="1"/>
              <a:t>ଖୋଳାଯାଏ</a:t>
            </a:r>
            <a:endParaRPr lang="en-GB" dirty="0"/>
          </a:p>
          <a:p>
            <a:r>
              <a:rPr lang="en-GB" dirty="0" err="1"/>
              <a:t>ଉପରଓଳି</a:t>
            </a:r>
            <a:r>
              <a:rPr lang="en-GB" dirty="0"/>
              <a:t>             </a:t>
            </a:r>
            <a:r>
              <a:rPr lang="en-GB" dirty="0" err="1"/>
              <a:t>ଖର</a:t>
            </a:r>
            <a:r>
              <a:rPr lang="en-GB" dirty="0"/>
              <a:t> ।</a:t>
            </a:r>
            <a:r>
              <a:rPr lang="en-GB" dirty="0" err="1"/>
              <a:t>କମିବା</a:t>
            </a:r>
            <a:r>
              <a:rPr lang="en-GB" dirty="0"/>
              <a:t> </a:t>
            </a:r>
            <a:r>
              <a:rPr lang="en-GB" dirty="0" err="1"/>
              <a:t>ପରେ</a:t>
            </a:r>
            <a:endParaRPr lang="en-GB" dirty="0"/>
          </a:p>
          <a:p>
            <a:r>
              <a:rPr lang="en-GB" dirty="0" err="1"/>
              <a:t>ଜାତିର</a:t>
            </a:r>
            <a:r>
              <a:rPr lang="en-GB" dirty="0"/>
              <a:t>           </a:t>
            </a:r>
            <a:r>
              <a:rPr lang="en-GB" dirty="0" err="1"/>
              <a:t>ବିଭିନ୍ନ</a:t>
            </a:r>
            <a:r>
              <a:rPr lang="en-GB" dirty="0"/>
              <a:t> </a:t>
            </a:r>
            <a:r>
              <a:rPr lang="en-GB" dirty="0" err="1"/>
              <a:t>ପ୍ରକାରର</a:t>
            </a:r>
            <a:endParaRPr lang="en-GB" dirty="0"/>
          </a:p>
          <a:p>
            <a:r>
              <a:rPr lang="en-GB" dirty="0" err="1"/>
              <a:t>ଅନିଷ୍ଟ</a:t>
            </a:r>
            <a:r>
              <a:rPr lang="en-GB" dirty="0"/>
              <a:t>           </a:t>
            </a:r>
            <a:r>
              <a:rPr lang="en-GB" dirty="0" err="1"/>
              <a:t>କ୍ଷତିକାରକ</a:t>
            </a:r>
            <a:r>
              <a:rPr lang="en-GB" dirty="0"/>
              <a:t> </a:t>
            </a:r>
          </a:p>
          <a:p>
            <a:r>
              <a:rPr lang="en-GB" dirty="0" err="1"/>
              <a:t>ନଈକୂଳିଆ</a:t>
            </a:r>
            <a:r>
              <a:rPr lang="en-GB" dirty="0"/>
              <a:t>        </a:t>
            </a:r>
            <a:r>
              <a:rPr lang="en-GB" dirty="0" err="1"/>
              <a:t>ନଈକୂଳରେ</a:t>
            </a:r>
            <a:r>
              <a:rPr lang="en-GB" dirty="0"/>
              <a:t> </a:t>
            </a:r>
            <a:r>
              <a:rPr lang="en-GB" dirty="0" err="1"/>
              <a:t>ଥିବା</a:t>
            </a:r>
            <a:endParaRPr lang="en-GB" dirty="0"/>
          </a:p>
          <a:p>
            <a:r>
              <a:rPr lang="en-GB" dirty="0" err="1"/>
              <a:t>ଉର୍ବର</a:t>
            </a:r>
            <a:r>
              <a:rPr lang="en-GB" dirty="0"/>
              <a:t>             </a:t>
            </a:r>
            <a:r>
              <a:rPr lang="en-GB" dirty="0" err="1"/>
              <a:t>ଚାଷ</a:t>
            </a:r>
            <a:r>
              <a:rPr lang="en-GB" dirty="0"/>
              <a:t> </a:t>
            </a:r>
            <a:r>
              <a:rPr lang="en-GB" dirty="0" err="1"/>
              <a:t>ପାଇଁ</a:t>
            </a:r>
            <a:r>
              <a:rPr lang="en-GB" dirty="0"/>
              <a:t> </a:t>
            </a:r>
            <a:r>
              <a:rPr lang="en-GB" dirty="0" err="1"/>
              <a:t>ଉପଯୁକ୍ତ</a:t>
            </a:r>
            <a:endParaRPr lang="en-GB" dirty="0"/>
          </a:p>
          <a:p>
            <a:r>
              <a:rPr lang="en-GB" dirty="0" err="1"/>
              <a:t>ଦାଉରୁ</a:t>
            </a:r>
            <a:r>
              <a:rPr lang="en-GB" dirty="0"/>
              <a:t>           </a:t>
            </a:r>
            <a:r>
              <a:rPr lang="en-GB" dirty="0" err="1"/>
              <a:t>ଠାରୁ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</p:txBody>
      </p:sp>
      <p:pic>
        <p:nvPicPr>
          <p:cNvPr id="4" name="Google Shape;77;p16">
            <a:extLst>
              <a:ext uri="{FF2B5EF4-FFF2-40B4-BE49-F238E27FC236}">
                <a16:creationId xmlns="" xmlns:a16="http://schemas.microsoft.com/office/drawing/2014/main" xmlns:lc="http://schemas.openxmlformats.org/drawingml/2006/lockedCanvas" id="{37F73542-B499-CC48-9A8C-15D84678609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1288" y="166424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0217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5CDF8C-35C1-6224-BAE9-88190DB52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</a:t>
            </a:r>
            <a:r>
              <a:rPr lang="en-GB" dirty="0" err="1"/>
              <a:t>ଗୃହ</a:t>
            </a:r>
            <a:r>
              <a:rPr lang="en-GB" dirty="0"/>
              <a:t> </a:t>
            </a:r>
            <a:r>
              <a:rPr lang="en-GB" dirty="0" err="1"/>
              <a:t>କାର୍ଯ୍ୟ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FECA738-08C5-03DD-15AF-71C0067C37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       </a:t>
            </a:r>
            <a:r>
              <a:rPr lang="en-GB" sz="2800" b="1" dirty="0" err="1">
                <a:solidFill>
                  <a:srgbClr val="E3498B"/>
                </a:solidFill>
              </a:rPr>
              <a:t>ବିଷୟଟିକୁ</a:t>
            </a:r>
            <a:r>
              <a:rPr lang="en-GB" sz="2800" b="1" dirty="0">
                <a:solidFill>
                  <a:srgbClr val="E3498B"/>
                </a:solidFill>
              </a:rPr>
              <a:t> </a:t>
            </a:r>
            <a:r>
              <a:rPr lang="en-GB" sz="2800" b="1" dirty="0" err="1">
                <a:solidFill>
                  <a:srgbClr val="E3498B"/>
                </a:solidFill>
              </a:rPr>
              <a:t>ଭଲ</a:t>
            </a:r>
            <a:r>
              <a:rPr lang="en-GB" sz="2800" b="1" dirty="0">
                <a:solidFill>
                  <a:srgbClr val="E3498B"/>
                </a:solidFill>
              </a:rPr>
              <a:t> </a:t>
            </a:r>
            <a:r>
              <a:rPr lang="en-GB" sz="2800" b="1" dirty="0" err="1">
                <a:solidFill>
                  <a:srgbClr val="E3498B"/>
                </a:solidFill>
              </a:rPr>
              <a:t>ଭାବେ</a:t>
            </a:r>
            <a:r>
              <a:rPr lang="en-GB" sz="2800" b="1" dirty="0">
                <a:solidFill>
                  <a:srgbClr val="E3498B"/>
                </a:solidFill>
              </a:rPr>
              <a:t> </a:t>
            </a:r>
            <a:r>
              <a:rPr lang="en-GB" sz="2800" b="1" dirty="0" err="1">
                <a:solidFill>
                  <a:srgbClr val="E3498B"/>
                </a:solidFill>
              </a:rPr>
              <a:t>ରେ</a:t>
            </a:r>
            <a:r>
              <a:rPr lang="en-GB" sz="2800" b="1" dirty="0">
                <a:solidFill>
                  <a:srgbClr val="E3498B"/>
                </a:solidFill>
              </a:rPr>
              <a:t> </a:t>
            </a:r>
            <a:r>
              <a:rPr lang="en-GB" sz="2800" b="1" dirty="0" err="1">
                <a:solidFill>
                  <a:srgbClr val="E3498B"/>
                </a:solidFill>
              </a:rPr>
              <a:t>ପଢଓ</a:t>
            </a:r>
            <a:r>
              <a:rPr lang="en-GB" sz="2800" b="1" dirty="0">
                <a:solidFill>
                  <a:srgbClr val="E3498B"/>
                </a:solidFill>
              </a:rPr>
              <a:t> </a:t>
            </a:r>
            <a:r>
              <a:rPr lang="en-GB" sz="2800" b="1" dirty="0" err="1">
                <a:solidFill>
                  <a:srgbClr val="E3498B"/>
                </a:solidFill>
              </a:rPr>
              <a:t>କଠିନ</a:t>
            </a:r>
            <a:r>
              <a:rPr lang="en-GB" sz="2800" b="1" dirty="0">
                <a:solidFill>
                  <a:srgbClr val="E3498B"/>
                </a:solidFill>
              </a:rPr>
              <a:t> </a:t>
            </a:r>
            <a:r>
              <a:rPr lang="en-GB" sz="2800" b="1" dirty="0" err="1">
                <a:solidFill>
                  <a:srgbClr val="E3498B"/>
                </a:solidFill>
              </a:rPr>
              <a:t>ଶବ୍ଦକୁ</a:t>
            </a:r>
            <a:r>
              <a:rPr lang="en-GB" sz="2800" b="1" dirty="0">
                <a:solidFill>
                  <a:srgbClr val="E3498B"/>
                </a:solidFill>
              </a:rPr>
              <a:t> </a:t>
            </a:r>
            <a:r>
              <a:rPr lang="en-GB" sz="2800" b="1" dirty="0" err="1">
                <a:solidFill>
                  <a:srgbClr val="E3498B"/>
                </a:solidFill>
              </a:rPr>
              <a:t>ମନେରଖ</a:t>
            </a:r>
            <a:endParaRPr lang="en-US" sz="2800" b="1" dirty="0">
              <a:solidFill>
                <a:srgbClr val="E3498B"/>
              </a:solidFill>
            </a:endParaRPr>
          </a:p>
        </p:txBody>
      </p:sp>
      <p:pic>
        <p:nvPicPr>
          <p:cNvPr id="4" name="Google Shape;77;p16">
            <a:extLst>
              <a:ext uri="{FF2B5EF4-FFF2-40B4-BE49-F238E27FC236}">
                <a16:creationId xmlns="" xmlns:a16="http://schemas.microsoft.com/office/drawing/2014/main" xmlns:lc="http://schemas.openxmlformats.org/drawingml/2006/lockedCanvas" id="{37F73542-B499-CC48-9A8C-15D84678609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1288" y="166424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27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or-IN" sz="4000" b="1" dirty="0"/>
              <a:t> </a:t>
            </a:r>
            <a:r>
              <a:rPr lang="en" sz="4000" b="1" dirty="0"/>
              <a:t>THANKING YOU</a:t>
            </a:r>
            <a:endParaRPr sz="4000" b="1" dirty="0"/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dirty="0">
                <a:solidFill>
                  <a:srgbClr val="FF0000"/>
                </a:solidFill>
              </a:rPr>
              <a:t>ODM EDUCATIONAL GROUP</a:t>
            </a:r>
            <a:endParaRPr sz="4000" b="1" dirty="0">
              <a:solidFill>
                <a:srgbClr val="FF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A0282ECC-4F1D-4504-A096-0CC39DB48060}"/>
              </a:ext>
            </a:extLst>
          </p:cNvPr>
          <p:cNvSpPr/>
          <p:nvPr/>
        </p:nvSpPr>
        <p:spPr>
          <a:xfrm>
            <a:off x="35496" y="0"/>
            <a:ext cx="9073008" cy="51435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" name="Google Shape;77;p16">
            <a:extLst>
              <a:ext uri="{FF2B5EF4-FFF2-40B4-BE49-F238E27FC236}">
                <a16:creationId xmlns:a16="http://schemas.microsoft.com/office/drawing/2014/main" xmlns="" id="{C73E9EEA-3203-794B-B4BF-6798BDF6F75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02655" y="2848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796924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</TotalTime>
  <Words>66</Words>
  <Application>Microsoft Office PowerPoint</Application>
  <PresentationFormat>On-screen Show (16:9)</PresentationFormat>
  <Paragraphs>23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Simple Light</vt:lpstr>
      <vt:lpstr>PowerPoint Presentation</vt:lpstr>
      <vt:lpstr>PowerPoint Presentation</vt:lpstr>
      <vt:lpstr>PowerPoint Presentation</vt:lpstr>
      <vt:lpstr>              କଠିନ ଶବ୍ଦ</vt:lpstr>
      <vt:lpstr>             ଗୃହ କାର୍ଯ୍ୟ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Sachita Pati</dc:creator>
  <cp:lastModifiedBy>DELL</cp:lastModifiedBy>
  <cp:revision>203</cp:revision>
  <dcterms:modified xsi:type="dcterms:W3CDTF">2023-01-20T17:12:48Z</dcterms:modified>
</cp:coreProperties>
</file>