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lpN43x6b8e43lmyqd9xBxS1Od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fFQGNE8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fFQGNE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1000" y="1981200"/>
            <a:ext cx="8458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08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:ସୁନ୍ଦର ଆମ ଘର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ଅଭ୍ୟାସ – ୪, ୬ ଓ ୯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or-IN" sz="4800">
                <a:solidFill>
                  <a:srgbClr val="FF0000"/>
                </a:solidFill>
              </a:rPr>
              <a:t>ସୁନ୍ଦର  ଆମ  ଘର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0" y="11430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ଆମେ ଯେଉଁ ଘରେ ରହୁ ସିଏ ଭାରି ସୁନ୍ଦର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ଧୂଳି ଅଳନ୍ଧୁ  ନଥାଏ ବଡ ସଫାସୁତର  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ଜାତିଜାତି  ମନ୍ଦାରରେ ହସେ ଆମ ବଗିଚା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ନିରିମଳ  ପରିବେଶ  ଚାରିଆଡ  ଫରଚା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ଘରଟି ଆମର ଅଛି ନଈବନ୍ଧ କଡରେ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ଅପରାଜିତାର  ଲତା  ମାଡିଥାଏ  ବାଡରେ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ପଢାପଢି  ସାରିଦେଇ  ଭାଇବନ୍ଧୁ  ମେଳରେ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ଖେଳ ଖେଳୁ ନିତି  ସଞ୍ଜବେଳରେ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ସୁନ୍ଦର ଘରକୁ  ଆମେ  କରୁନା  ତ  ଅସନା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ଥାଉ ସଦା  ମନମାରି  ବସୁନା    |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0"/>
            <a:ext cx="2895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2286000"/>
            <a:ext cx="289560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200" y="3505200"/>
            <a:ext cx="1066800" cy="9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4862" y="2209800"/>
            <a:ext cx="108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52400" y="7620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ଅଭ୍ୟାସ -୪ ପ୍ରତ୍ୟେକ ଶବ୍ଦକୁ ବ୍ୟବହାର କରି</a:t>
            </a:r>
            <a:endParaRPr sz="36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ଗୋଟିଏ ଲେଖାଏଁ ବାକ୍ୟ ଲେଖ |  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200"/>
              <a:t>ଚାନ୍ଦୁଆ – </a:t>
            </a:r>
            <a:br>
              <a:rPr lang="or-IN" sz="3200"/>
            </a:br>
            <a:r>
              <a:rPr lang="or-IN" sz="3200"/>
              <a:t>ସୁନ୍ଦର - </a:t>
            </a:r>
            <a:br>
              <a:rPr lang="or-IN" sz="3200"/>
            </a:br>
            <a:r>
              <a:rPr lang="or-IN" sz="3200"/>
              <a:t>ଅନ୍ଧାର - </a:t>
            </a:r>
            <a:br>
              <a:rPr lang="or-IN" sz="3200"/>
            </a:br>
            <a:r>
              <a:rPr lang="or-IN" sz="3200"/>
              <a:t>ନଈବନ୍ଧ -</a:t>
            </a:r>
            <a:br>
              <a:rPr lang="or-IN" sz="3200"/>
            </a:br>
            <a:r>
              <a:rPr lang="or-IN" sz="3200" u="sng">
                <a:solidFill>
                  <a:srgbClr val="FF0000"/>
                </a:solidFill>
              </a:rPr>
              <a:t>ଅଭ୍ୟାସ -୬ ଧନ୍ଦାକୁ ପଢ ଓ କୁହ |</a:t>
            </a:r>
            <a:br>
              <a:rPr lang="or-IN"/>
            </a:br>
            <a:r>
              <a:rPr lang="or-IN" sz="3600"/>
              <a:t> ମୋ ମୁହଁ ଚାହିଁଲେ ତୋ ମୁହଁ ଦିଶେ 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/>
              <a:t>                          ଗାଁ ସହରରେ ସବୁଠି ମିଳେ  </a:t>
            </a:r>
            <a:br>
              <a:rPr lang="or-IN" sz="3600"/>
            </a:br>
            <a:r>
              <a:rPr lang="or-IN" sz="3600"/>
              <a:t> ମୋରି  ଭିତରେ କରେ ମୁଁ ବନ୍ଦୀ </a:t>
            </a:r>
            <a:br>
              <a:rPr lang="or-IN" sz="3600"/>
            </a:br>
            <a:r>
              <a:rPr lang="or-IN" sz="3600"/>
              <a:t>                             ଜଗତ  ଯାକକୁ  ପାରଇ ବାନ୍ଧି  |</a:t>
            </a: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>
            <p:ph type="title"/>
          </p:nvPr>
        </p:nvSpPr>
        <p:spPr>
          <a:xfrm>
            <a:off x="76200" y="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ଅଭ୍ୟାସ -୪ ପ୍ରତ୍ୟେକ ଶବ୍ଦକୁ ବ୍ୟବହାର କରି</a:t>
            </a:r>
            <a:endParaRPr sz="36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ଗୋଟିଏ ଲେଖାଏଁ ବାକ୍ୟ ଲେଖ |  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/>
              <a:t>ଚାନ୍ଦୁଆ – ପିପିଲିରେ  ଚାନ୍ଦୁଆ  ମିଳେ |</a:t>
            </a:r>
            <a:br>
              <a:rPr lang="or-IN"/>
            </a:br>
            <a:r>
              <a:rPr lang="or-IN"/>
              <a:t>ସୁନ୍ଦର –ବଗିଚାରେ ଫୁଲ ଗୁଡିକ ବହୁତ ସୁନ୍ଦର ଦେଖାଯାଉଛି  | </a:t>
            </a:r>
            <a:br>
              <a:rPr lang="or-IN"/>
            </a:br>
            <a:r>
              <a:rPr lang="or-IN"/>
              <a:t>ଅନ୍ଧାର – ସାଧାରଣତଃ ପିଲାମାନେ ଅନ୍ଧାରକୁ ଡରନ୍ତି  |</a:t>
            </a:r>
            <a:br>
              <a:rPr lang="or-IN"/>
            </a:br>
            <a:r>
              <a:rPr lang="or-IN"/>
              <a:t>ନଈବନ୍ଧ – ଆମ ଗ୍ରାମଟି ନଈବନ୍ଧ କଡରେ ଅବସ୍ଥିତ  |</a:t>
            </a:r>
            <a:br>
              <a:rPr lang="or-IN" sz="3200"/>
            </a:br>
            <a:r>
              <a:rPr lang="or-IN" sz="3200" u="sng">
                <a:solidFill>
                  <a:srgbClr val="FF0000"/>
                </a:solidFill>
              </a:rPr>
              <a:t>ଅଭ୍ୟାସ -୬ ଧନ୍ଦାକୁ ପଢ ଓ କୁହ |</a:t>
            </a:r>
            <a:br>
              <a:rPr lang="or-IN"/>
            </a:br>
            <a:r>
              <a:rPr lang="or-IN" sz="3600"/>
              <a:t> </a:t>
            </a:r>
            <a:r>
              <a:rPr lang="or-IN"/>
              <a:t>ମୋ ମୁହଁ ଚାହିଁଲେ ତୋ ମୁହଁ ଦିଶେ 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                          ଗାଁ ସହରରେ ସବୁଠି ମିଳେ  </a:t>
            </a:r>
            <a:br>
              <a:rPr lang="or-IN"/>
            </a:br>
            <a:r>
              <a:rPr lang="or-IN"/>
              <a:t> ମୋରି  ଭିତରେ କରେ ମୁଁ ବନ୍ଦୀ </a:t>
            </a:r>
            <a:br>
              <a:rPr lang="or-IN"/>
            </a:br>
            <a:r>
              <a:rPr lang="or-IN"/>
              <a:t>                             ଜଗତ  ଯାକକୁ  ପାରଇ ବାନ୍ଧି  |</a:t>
            </a:r>
            <a:br>
              <a:rPr lang="or-IN"/>
            </a:br>
            <a:r>
              <a:rPr lang="or-IN"/>
              <a:t> ଊ - </a:t>
            </a:r>
            <a:r>
              <a:rPr lang="or-IN">
                <a:solidFill>
                  <a:srgbClr val="FF0000"/>
                </a:solidFill>
              </a:rPr>
              <a:t>ଦର୍ପଣ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</a:t>
            </a:r>
            <a:r>
              <a:rPr lang="or-IN" sz="3000" u="sng">
                <a:solidFill>
                  <a:srgbClr val="FF0000"/>
                </a:solidFill>
              </a:rPr>
              <a:t>ଅଭ୍ୟାସ -୯ ତଳେ କେତୋଟି କଥା କୁହାଯାଇଛି |ତୁମେ </a:t>
            </a:r>
            <a:endParaRPr sz="30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or-IN" sz="3000" u="sng">
                <a:solidFill>
                  <a:srgbClr val="FF0000"/>
                </a:solidFill>
              </a:rPr>
              <a:t>ସେଥିରୁ କେଉଁଟିକୁ  ପସନ୍ଦ କରୁଛ ତା ନିକଟରେ ଠିକ ଚିହ୍ନ ଦି</a:t>
            </a:r>
            <a:r>
              <a:rPr lang="or-IN" sz="3600" u="sng">
                <a:solidFill>
                  <a:srgbClr val="FF0000"/>
                </a:solidFill>
              </a:rPr>
              <a:t>ଅ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 u="sng">
                <a:solidFill>
                  <a:srgbClr val="FF0000"/>
                </a:solidFill>
              </a:rPr>
              <a:t>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/>
              <a:t>କ-ଘରର ଚାରିପାଖରେ ଥିବା ଅଳିଆଗୁଡିକୁ ସଫା କରିବା  |</a:t>
            </a:r>
            <a:br>
              <a:rPr lang="or-IN" sz="3600"/>
            </a:br>
            <a:r>
              <a:rPr lang="or-IN" sz="3600"/>
              <a:t> </a:t>
            </a:r>
            <a:br>
              <a:rPr lang="or-IN" sz="3600"/>
            </a:br>
            <a:br>
              <a:rPr lang="or-IN" sz="3600"/>
            </a:br>
            <a:r>
              <a:rPr lang="or-IN" sz="3600"/>
              <a:t>ଖ- ଅଳିଆଗୁଡିକୁ  ଘର ନିକଟରେ ଗଦା କରିବା  |</a:t>
            </a:r>
            <a:br>
              <a:rPr lang="or-IN" sz="3600"/>
            </a:br>
            <a:br>
              <a:rPr lang="or-IN" sz="3600"/>
            </a:br>
            <a:r>
              <a:rPr lang="or-IN" sz="3600"/>
              <a:t>ଗ- ଘରଠାରୁ  ଦୂରରେ ଅଳିଆଗୁଡିକୁ  ପୋତିଦେବା |</a:t>
            </a:r>
            <a:br>
              <a:rPr lang="or-IN" sz="3600"/>
            </a:br>
            <a:br>
              <a:rPr lang="or-IN" sz="3600"/>
            </a:br>
            <a:r>
              <a:rPr lang="or-IN" sz="3600"/>
              <a:t>ଘ –ଅଳିଆଗୁଡିକୁ ରାସ୍ତାରେ ଫୋପାଡିଦେବା  |</a:t>
            </a:r>
            <a:endParaRPr sz="4400"/>
          </a:p>
        </p:txBody>
      </p:sp>
      <p:sp>
        <p:nvSpPr>
          <p:cNvPr id="134" name="Google Shape;134;p8"/>
          <p:cNvSpPr/>
          <p:nvPr/>
        </p:nvSpPr>
        <p:spPr>
          <a:xfrm>
            <a:off x="6858000" y="2209800"/>
            <a:ext cx="15240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7620000" y="4419600"/>
            <a:ext cx="12954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7315200" y="3276600"/>
            <a:ext cx="15240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5029200" y="6019800"/>
            <a:ext cx="15240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/>
          <p:nvPr/>
        </p:nvSpPr>
        <p:spPr>
          <a:xfrm rot="-2718130">
            <a:off x="7228134" y="2323177"/>
            <a:ext cx="630428" cy="232511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 rot="-2718130">
            <a:off x="7837734" y="4532977"/>
            <a:ext cx="630428" cy="232511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209500" y="26670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900" u="sng">
                <a:solidFill>
                  <a:srgbClr val="FF0000"/>
                </a:solidFill>
              </a:rPr>
              <a:t>ପ୍ରଶ୍ନ ଉତ୍ତର ଦିଅ 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100" u="sng">
                <a:solidFill>
                  <a:srgbClr val="FF0000"/>
                </a:solidFill>
              </a:rPr>
            </a:br>
            <a:r>
              <a:rPr lang="or-IN"/>
              <a:t>ଆମେ ରହୁଥିବା ଘରଟି କିପରି ଅଟେ ?</a:t>
            </a:r>
            <a:br>
              <a:rPr lang="or-IN"/>
            </a:br>
            <a:r>
              <a:rPr lang="or-IN"/>
              <a:t>ଆମେ ଆମ ଘରକୁ କିପରି ରଖିବା ଉଚିତ ? </a:t>
            </a:r>
            <a:br>
              <a:rPr lang="or-IN"/>
            </a:br>
            <a:r>
              <a:rPr lang="or-IN"/>
              <a:t>ଜାତି ଜାତି  ମନ୍ଦାରରେ କଣ ହସିଉଠେ ?</a:t>
            </a:r>
            <a:br>
              <a:rPr lang="or-IN"/>
            </a:br>
            <a:r>
              <a:rPr lang="or-IN"/>
              <a:t>ଘରଟି ଆମର କେଉଁଠାରେ ଅବସ୍ଥିତ ?</a:t>
            </a:r>
            <a:br>
              <a:rPr lang="or-IN"/>
            </a:br>
            <a:r>
              <a:rPr lang="or-IN"/>
              <a:t>ବାଡରେ କେଉଁ ଲତା ମାଡିଥାଏ ?</a:t>
            </a:r>
            <a:br>
              <a:rPr lang="or-IN"/>
            </a:br>
            <a:r>
              <a:rPr lang="or-IN"/>
              <a:t>ଆମେ କଣ ସାରିଦେଇ ଭାଇବନ୍ଧୁ ମେଳରେ ଖେଳ ଖେଳୁ ?</a:t>
            </a:r>
            <a:br>
              <a:rPr lang="or-IN"/>
            </a:br>
            <a:r>
              <a:rPr lang="or-IN"/>
              <a:t>ଆମେ ଆନନ୍ଦ ମନରେ କେତେ ବେଳେ ଖେଳ ଖେଳୁ ?</a:t>
            </a:r>
            <a:br>
              <a:rPr lang="or-IN"/>
            </a:br>
            <a:r>
              <a:rPr lang="or-IN"/>
              <a:t>ସୁନ୍ଦର ଘରକୁ ଆମେ କଣ କରିବା ଉଚିତ ନୁହେଁ ଓ କିପରି ରଖିବା ଉଚିତ ?</a:t>
            </a: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886" y="1312925"/>
            <a:ext cx="2757714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54" name="Google Shape;154;p10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ଅଭ୍ୟାସ-୭ କୁ ଖାତାରେ କର  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228600" y="72937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622375"/>
            <a:ext cx="5943599" cy="33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