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2" r:id="rId3"/>
    <p:sldId id="318" r:id="rId4"/>
    <p:sldId id="328" r:id="rId5"/>
    <p:sldId id="330" r:id="rId6"/>
    <p:sldId id="326" r:id="rId7"/>
    <p:sldId id="319" r:id="rId8"/>
    <p:sldId id="320" r:id="rId9"/>
    <p:sldId id="324" r:id="rId10"/>
    <p:sldId id="325" r:id="rId11"/>
    <p:sldId id="322" r:id="rId12"/>
    <p:sldId id="323" r:id="rId13"/>
    <p:sldId id="317" r:id="rId14"/>
    <p:sldId id="31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C7CDC-7A1C-4DBC-B001-B172AD9D3347}" type="datetimeFigureOut">
              <a:rPr lang="en-IN" smtClean="0"/>
              <a:pPr/>
              <a:t>17-05-2022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0C25-A148-4D1F-8FE9-9862A5BBB4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876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58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E9E1-BCA3-4D98-BB8F-0892120BB968}" type="datetimeFigureOut">
              <a:rPr lang="en-US" smtClean="0"/>
              <a:pPr/>
              <a:t>5/17/2022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A90CE3C-8660-494C-8165-21888A180D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8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1"/>
            <a:ext cx="9021538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8"/>
            <a:ext cx="9021538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E9E1-BCA3-4D98-BB8F-0892120BB968}" type="datetimeFigureOut">
              <a:rPr lang="en-US" smtClean="0"/>
              <a:pPr/>
              <a:t>5/17/2022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CE3C-8660-494C-8165-21888A180D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1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E9E1-BCA3-4D98-BB8F-0892120BB968}" type="datetimeFigureOut">
              <a:rPr lang="en-US" smtClean="0"/>
              <a:pPr/>
              <a:t>5/17/2022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CE3C-8660-494C-8165-21888A180D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96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E9E1-BCA3-4D98-BB8F-0892120BB968}" type="datetimeFigureOut">
              <a:rPr lang="en-US" smtClean="0"/>
              <a:pPr/>
              <a:t>5/17/2022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CE3C-8660-494C-8165-21888A180D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E9E1-BCA3-4D98-BB8F-0892120BB968}" type="datetimeFigureOut">
              <a:rPr lang="en-US" smtClean="0"/>
              <a:pPr/>
              <a:t>5/17/2022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8" y="1851660"/>
            <a:ext cx="9014620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8A90CE3C-8660-494C-8165-21888A180D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E9E1-BCA3-4D98-BB8F-0892120BB968}" type="datetimeFigureOut">
              <a:rPr lang="en-US" smtClean="0"/>
              <a:pPr/>
              <a:t>5/17/2022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CE3C-8660-494C-8165-21888A180D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E9E1-BCA3-4D98-BB8F-0892120BB968}" type="datetimeFigureOut">
              <a:rPr lang="en-US" smtClean="0"/>
              <a:pPr/>
              <a:t>5/17/2022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CE3C-8660-494C-8165-21888A180D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E9E1-BCA3-4D98-BB8F-0892120BB968}" type="datetimeFigureOut">
              <a:rPr lang="en-US" smtClean="0"/>
              <a:pPr/>
              <a:t>5/17/2022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CE3C-8660-494C-8165-21888A180D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E9E1-BCA3-4D98-BB8F-0892120BB968}" type="datetimeFigureOut">
              <a:rPr lang="en-US" smtClean="0"/>
              <a:pPr/>
              <a:t>5/17/2022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CE3C-8660-494C-8165-21888A180D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7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E9E1-BCA3-4D98-BB8F-0892120BB968}" type="datetimeFigureOut">
              <a:rPr lang="en-US" smtClean="0"/>
              <a:pPr/>
              <a:t>5/17/2022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CE3C-8660-494C-8165-21888A180D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799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E9E1-BCA3-4D98-BB8F-0892120BB968}" type="datetimeFigureOut">
              <a:rPr lang="en-US" smtClean="0"/>
              <a:pPr/>
              <a:t>5/17/2022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1" cy="3429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8A90CE3C-8660-494C-8165-21888A180D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0" y="3487857"/>
            <a:ext cx="9006638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19"/>
            <a:ext cx="9006636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4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7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2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7BE9E1-BCA3-4D98-BB8F-0892120BB968}" type="datetimeFigureOut">
              <a:rPr lang="en-US" smtClean="0"/>
              <a:pPr/>
              <a:t>5/17/2022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A90CE3C-8660-494C-8165-21888A180D9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C07FAC-75FB-42AD-9306-FB473A514F3A}"/>
              </a:ext>
            </a:extLst>
          </p:cNvPr>
          <p:cNvSpPr/>
          <p:nvPr/>
        </p:nvSpPr>
        <p:spPr>
          <a:xfrm>
            <a:off x="107504" y="971369"/>
            <a:ext cx="9001000" cy="30060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755576" y="1166116"/>
            <a:ext cx="4764000" cy="23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e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CLASS:</a:t>
            </a: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SUBJECT : </a:t>
            </a:r>
            <a:r>
              <a:rPr lang="en-US" sz="2000" b="1" dirty="0">
                <a:ln w="0"/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US" sz="2000" b="1" dirty="0" err="1">
                <a:ln w="0"/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Odia</a:t>
            </a:r>
            <a:r>
              <a:rPr lang="en-US" sz="2000" b="1" dirty="0">
                <a:ln w="0"/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0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NUMBER: 1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NAME </a:t>
            </a:r>
            <a:r>
              <a:rPr lang="en" sz="20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2000" b="1">
                <a:latin typeface="Calibri" panose="020F0502020204030204" pitchFamily="34" charset="0"/>
                <a:cs typeface="Calibri" panose="020F0502020204030204" pitchFamily="34" charset="0"/>
              </a:rPr>
              <a:t>‘ଆ’ କାର</a:t>
            </a:r>
            <a:endParaRPr lang="en-IN" sz="2000" b="1" dirty="0">
              <a:ln w="0"/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SUBTOPIC</a:t>
            </a:r>
            <a:r>
              <a:rPr lang="en-IN" sz="2000" b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: ‘ଆ’କାର ଓ ତା’ସଂପର୍କୀତ ଶବ୍ଦ</a:t>
            </a:r>
            <a:endParaRPr lang="en-IN" sz="2000" b="1" dirty="0">
              <a:ln w="0"/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2000" b="1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BFCADD-7983-4C91-9852-25545D139E0C}"/>
              </a:ext>
            </a:extLst>
          </p:cNvPr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2BA6C-0D2A-4B4B-B072-0DDA55DE7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55" y="-43219"/>
            <a:ext cx="3374986" cy="17616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EDC4-A0B3-F44E-8000-FCC7C42F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FF0000"/>
                </a:solidFill>
              </a:rPr>
              <a:t>ପଢ଼ ଓ </a:t>
            </a:r>
            <a:r>
              <a:rPr lang="en-IN" dirty="0" err="1">
                <a:solidFill>
                  <a:srgbClr val="FF0000"/>
                </a:solidFill>
              </a:rPr>
              <a:t>ଲେଖ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D4DC4-B095-2E47-93D1-A573124AF4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09800" y="1276350"/>
            <a:ext cx="5394095" cy="2665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err="1"/>
              <a:t>ଆକାଶତାରା</a:t>
            </a:r>
            <a:endParaRPr lang="en-IN" dirty="0"/>
          </a:p>
          <a:p>
            <a:pPr>
              <a:buNone/>
            </a:pPr>
            <a:r>
              <a:rPr lang="en-IN" dirty="0" err="1"/>
              <a:t>ବରଷାଧାରା</a:t>
            </a:r>
            <a:endParaRPr lang="en-IN" dirty="0"/>
          </a:p>
          <a:p>
            <a:pPr>
              <a:buNone/>
            </a:pPr>
            <a:r>
              <a:rPr lang="en-IN" dirty="0" err="1"/>
              <a:t>ପାହାଡ</a:t>
            </a:r>
            <a:r>
              <a:rPr lang="en-IN" dirty="0"/>
              <a:t>଼ </a:t>
            </a:r>
            <a:r>
              <a:rPr lang="en-IN" dirty="0" err="1"/>
              <a:t>ଚଢ</a:t>
            </a:r>
            <a:r>
              <a:rPr lang="en-IN" dirty="0"/>
              <a:t>଼</a:t>
            </a:r>
          </a:p>
          <a:p>
            <a:pPr>
              <a:buNone/>
            </a:pPr>
            <a:r>
              <a:rPr lang="en-IN" dirty="0" err="1"/>
              <a:t>କାଗଜ</a:t>
            </a:r>
            <a:r>
              <a:rPr lang="en-IN" dirty="0"/>
              <a:t> </a:t>
            </a:r>
            <a:r>
              <a:rPr lang="en-IN" dirty="0" err="1"/>
              <a:t>ପଢ</a:t>
            </a:r>
            <a:r>
              <a:rPr lang="en-IN" dirty="0"/>
              <a:t>଼</a:t>
            </a:r>
          </a:p>
          <a:p>
            <a:pPr>
              <a:buNone/>
            </a:pPr>
            <a:r>
              <a:rPr lang="en-IN" dirty="0" err="1"/>
              <a:t>ଧବଳ</a:t>
            </a:r>
            <a:r>
              <a:rPr lang="en-IN" dirty="0"/>
              <a:t>  </a:t>
            </a:r>
            <a:r>
              <a:rPr lang="en-IN" dirty="0" err="1"/>
              <a:t>ପାରା</a:t>
            </a:r>
            <a:endParaRPr lang="en-IN" dirty="0"/>
          </a:p>
          <a:p>
            <a:pPr>
              <a:buNone/>
            </a:pPr>
            <a:r>
              <a:rPr lang="en-IN" dirty="0" err="1"/>
              <a:t>କଜଳ</a:t>
            </a:r>
            <a:r>
              <a:rPr lang="en-IN" dirty="0"/>
              <a:t> </a:t>
            </a:r>
            <a:r>
              <a:rPr lang="en-IN" dirty="0" err="1"/>
              <a:t>କଳା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9D99C-8595-B846-9D10-9F0DECCB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27" y="4056411"/>
            <a:ext cx="1338629" cy="10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9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EDC4-A0B3-F44E-8000-FCC7C42F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>
                <a:solidFill>
                  <a:srgbClr val="FF0000"/>
                </a:solidFill>
              </a:rPr>
              <a:t>ଗୃହକାର୍ଯ୍ୟ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D4DC4-B095-2E47-93D1-A573124AF4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1" y="1220796"/>
            <a:ext cx="7772400" cy="174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ଚିତ୍ର ଦେଖି ଲେଖଟିକୁ  ବହିରେ କର ।( ବହିପୃଷ୍ଠ। ୭) </a:t>
            </a:r>
            <a:endParaRPr lang="en-IN"/>
          </a:p>
          <a:p>
            <a:pPr marL="0" indent="0">
              <a:buNone/>
            </a:pPr>
            <a:endParaRPr lang="en-IN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28173-1329-C748-9AB2-771E6EDD1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27" y="4056411"/>
            <a:ext cx="1338629" cy="10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3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C9E538-0646-3641-8038-E24582583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27" y="4056411"/>
            <a:ext cx="1338629" cy="108708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4392397-4BD2-FA48-8ABC-4D1A052B5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" y="161936"/>
            <a:ext cx="7791083" cy="48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7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D224D7-A04F-49E1-A4D6-8C203612611D}"/>
              </a:ext>
            </a:extLst>
          </p:cNvPr>
          <p:cNvSpPr txBox="1"/>
          <p:nvPr/>
        </p:nvSpPr>
        <p:spPr>
          <a:xfrm>
            <a:off x="772248" y="267494"/>
            <a:ext cx="4660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OUTCOME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E71E9-88A7-4454-9216-FE0528E749F4}"/>
              </a:ext>
            </a:extLst>
          </p:cNvPr>
          <p:cNvSpPr txBox="1"/>
          <p:nvPr/>
        </p:nvSpPr>
        <p:spPr>
          <a:xfrm>
            <a:off x="771466" y="1419622"/>
            <a:ext cx="687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>
                <a:latin typeface="Calibri" panose="020F0502020204030204" pitchFamily="34" charset="0"/>
                <a:cs typeface="Calibri" panose="020F0502020204030204" pitchFamily="34" charset="0"/>
              </a:rPr>
              <a:t>‘ଆ’</a:t>
            </a:r>
            <a:r>
              <a:rPr lang="or-IN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>
                <a:latin typeface="Calibri" panose="020F0502020204030204" pitchFamily="34" charset="0"/>
                <a:cs typeface="Calibri" panose="020F0502020204030204" pitchFamily="34" charset="0"/>
              </a:rPr>
              <a:t>କାର ଓ </a:t>
            </a:r>
            <a:r>
              <a:rPr lang="or-IN" sz="2000">
                <a:latin typeface="Calibri" panose="020F0502020204030204" pitchFamily="34" charset="0"/>
                <a:cs typeface="Calibri" panose="020F0502020204030204" pitchFamily="34" charset="0"/>
              </a:rPr>
              <a:t>ତା  </a:t>
            </a:r>
            <a:r>
              <a:rPr lang="or-IN" sz="2000" dirty="0">
                <a:latin typeface="Calibri" panose="020F0502020204030204" pitchFamily="34" charset="0"/>
                <a:cs typeface="Calibri" panose="020F0502020204030204" pitchFamily="34" charset="0"/>
              </a:rPr>
              <a:t>ସମ୍ପର୍କିତ </a:t>
            </a:r>
            <a:r>
              <a:rPr lang="or-IN" sz="2000">
                <a:latin typeface="Calibri" panose="020F0502020204030204" pitchFamily="34" charset="0"/>
                <a:cs typeface="Calibri" panose="020F0502020204030204" pitchFamily="34" charset="0"/>
              </a:rPr>
              <a:t>ଶବ୍ଦ  </a:t>
            </a:r>
            <a:r>
              <a:rPr lang="or-IN" sz="2000" dirty="0">
                <a:latin typeface="Calibri" panose="020F0502020204030204" pitchFamily="34" charset="0"/>
                <a:cs typeface="Calibri" panose="020F0502020204030204" pitchFamily="34" charset="0"/>
              </a:rPr>
              <a:t>ବିଷୟରେ ଜ୍ଞାନ ଆହରଣ କରିବା ।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B0265-8051-164B-B176-9A2759524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27" y="4056411"/>
            <a:ext cx="1338629" cy="10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3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FF2C8-0A02-0643-9128-7375EF8CD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27" y="4056411"/>
            <a:ext cx="1338629" cy="10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2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cartoon-trees-with-hot-sun-clipart-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2626"/>
            <a:ext cx="9144000" cy="5426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1604" y="714362"/>
            <a:ext cx="2071701" cy="642942"/>
          </a:xfrm>
        </p:spPr>
        <p:txBody>
          <a:bodyPr>
            <a:noAutofit/>
          </a:bodyPr>
          <a:lstStyle/>
          <a:p>
            <a:pPr algn="ctr"/>
            <a:r>
              <a:rPr lang="or-IN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ବର୍ଣ୍ଣମାଳା</a:t>
            </a:r>
            <a:endParaRPr lang="en-IN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7" y="3571882"/>
            <a:ext cx="2428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or-IN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ସ୍ଵରବର୍ଣ୍ଣ</a:t>
            </a:r>
            <a:endParaRPr lang="en-IN" sz="5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4" y="3643321"/>
            <a:ext cx="2857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or-IN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ବ୍ୟଞ୍ଜନବର୍ଣ୍ଣ</a:t>
            </a:r>
            <a:endParaRPr lang="en-IN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445D78-5D11-48D2-8DDF-3BC32C23BCB6}"/>
              </a:ext>
            </a:extLst>
          </p:cNvPr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A866F-123E-A747-BB42-FFC26201D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27" y="4056411"/>
            <a:ext cx="1338629" cy="1087089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EDC4-A0B3-F44E-8000-FCC7C42F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‘ଆ’ </a:t>
            </a:r>
            <a:r>
              <a:rPr lang="en-IN" dirty="0" err="1">
                <a:solidFill>
                  <a:srgbClr val="FF0000"/>
                </a:solidFill>
              </a:rPr>
              <a:t>କାର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D4DC4-B095-2E47-93D1-A573124AF4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27601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or-IN" sz="4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ବ୍ୟଞ୍ଜନବର୍ଣ୍ଣ</a:t>
            </a:r>
            <a:r>
              <a:rPr lang="en-IN" sz="4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600"/>
              <a:t>+ </a:t>
            </a:r>
            <a:r>
              <a:rPr lang="or-IN" sz="46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ସ୍ଵରବର୍ଣ୍ଣ</a:t>
            </a:r>
            <a:endParaRPr lang="en-IN" sz="46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IN" sz="46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ଯୋଗ ହେଲେ  ମାତ୍ରା ବା କାର ହୋଇଥାଏ।</a:t>
            </a:r>
          </a:p>
          <a:p>
            <a:pPr marL="0" indent="0">
              <a:buNone/>
            </a:pPr>
            <a:r>
              <a:rPr lang="en-IN" sz="46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ଯେପରି -</a:t>
            </a:r>
            <a:endParaRPr lang="en-US" sz="4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IN" sz="4600" dirty="0"/>
              <a:t> </a:t>
            </a:r>
          </a:p>
          <a:p>
            <a:pPr marL="0" indent="0">
              <a:buNone/>
            </a:pPr>
            <a:r>
              <a:rPr lang="en-IN" sz="4000" dirty="0"/>
              <a:t>    </a:t>
            </a:r>
            <a:r>
              <a:rPr lang="en-IN" sz="4000" dirty="0" err="1"/>
              <a:t>କ୍</a:t>
            </a:r>
            <a:r>
              <a:rPr lang="en-IN" sz="4000" dirty="0"/>
              <a:t> </a:t>
            </a:r>
            <a:r>
              <a:rPr lang="en-US" sz="4000" dirty="0"/>
              <a:t>+ </a:t>
            </a:r>
            <a:r>
              <a:rPr lang="en-IN" sz="4000" dirty="0"/>
              <a:t>ଆ </a:t>
            </a:r>
            <a:r>
              <a:rPr lang="en-US" sz="4000" dirty="0"/>
              <a:t>= </a:t>
            </a:r>
            <a:r>
              <a:rPr lang="en-IN" sz="4000" dirty="0" err="1"/>
              <a:t>କା</a:t>
            </a:r>
            <a:r>
              <a:rPr lang="en-IN" sz="4000" dirty="0"/>
              <a:t>                  	ଖ </a:t>
            </a:r>
            <a:r>
              <a:rPr lang="en-US" sz="4000" dirty="0"/>
              <a:t>+ </a:t>
            </a:r>
            <a:r>
              <a:rPr lang="en-IN" sz="4000" dirty="0"/>
              <a:t>ଆ </a:t>
            </a:r>
            <a:r>
              <a:rPr lang="en-US" sz="4000" dirty="0"/>
              <a:t>= </a:t>
            </a:r>
            <a:r>
              <a:rPr lang="en-IN" sz="4000" dirty="0" err="1"/>
              <a:t>ଖା</a:t>
            </a:r>
            <a:endParaRPr lang="en-IN" sz="4000" dirty="0"/>
          </a:p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IN" sz="3600" dirty="0"/>
              <a:t>                 			 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FA9C0-43DB-6640-BBCF-E91B6971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27" y="4056411"/>
            <a:ext cx="1338629" cy="10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6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                            ଛତା</a:t>
            </a:r>
            <a:endParaRPr lang="en-US" dirty="0"/>
          </a:p>
        </p:txBody>
      </p:sp>
      <p:pic>
        <p:nvPicPr>
          <p:cNvPr id="4" name="Picture 4" descr="DOZZBY Multi-Color Rainbow Umbrella Umbrell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62050"/>
            <a:ext cx="79248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                          କାଉ</a:t>
            </a:r>
            <a:endParaRPr lang="en-US"/>
          </a:p>
        </p:txBody>
      </p:sp>
      <p:pic>
        <p:nvPicPr>
          <p:cNvPr id="4" name="Picture 8" descr="House crow: animal pest alert | Agriculture and Foo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23950"/>
            <a:ext cx="7772400" cy="380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EDC4-A0B3-F44E-8000-FCC7C42F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‘ଆ’ </a:t>
            </a:r>
            <a:r>
              <a:rPr lang="en-IN" dirty="0" err="1">
                <a:solidFill>
                  <a:srgbClr val="FF0000"/>
                </a:solidFill>
              </a:rPr>
              <a:t>କାର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D4DC4-B095-2E47-93D1-A573124AF4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2760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IN" dirty="0" err="1"/>
              <a:t>କ୍</a:t>
            </a:r>
            <a:r>
              <a:rPr lang="en-IN" dirty="0"/>
              <a:t> </a:t>
            </a:r>
            <a:r>
              <a:rPr lang="en-US" dirty="0"/>
              <a:t>+ </a:t>
            </a:r>
            <a:r>
              <a:rPr lang="en-IN" dirty="0"/>
              <a:t>ଆ </a:t>
            </a:r>
            <a:r>
              <a:rPr lang="en-US" dirty="0"/>
              <a:t>= </a:t>
            </a:r>
            <a:r>
              <a:rPr lang="en-IN" dirty="0" err="1"/>
              <a:t>କା</a:t>
            </a:r>
            <a:r>
              <a:rPr lang="en-IN" dirty="0"/>
              <a:t>                			 ଖ </a:t>
            </a:r>
            <a:r>
              <a:rPr lang="en-US" dirty="0"/>
              <a:t>+ </a:t>
            </a:r>
            <a:r>
              <a:rPr lang="en-IN" dirty="0"/>
              <a:t>ଆ </a:t>
            </a:r>
            <a:r>
              <a:rPr lang="en-US" dirty="0"/>
              <a:t>= </a:t>
            </a:r>
            <a:r>
              <a:rPr lang="en-IN" dirty="0" err="1"/>
              <a:t>ଖା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err="1"/>
              <a:t>କା</a:t>
            </a:r>
            <a:r>
              <a:rPr lang="en-IN" dirty="0"/>
              <a:t>  </a:t>
            </a:r>
            <a:r>
              <a:rPr lang="en-IN" dirty="0" err="1"/>
              <a:t>ଖା</a:t>
            </a:r>
            <a:r>
              <a:rPr lang="en-IN" dirty="0"/>
              <a:t>  </a:t>
            </a:r>
            <a:r>
              <a:rPr lang="en-IN" dirty="0" err="1"/>
              <a:t>ଗା</a:t>
            </a:r>
            <a:r>
              <a:rPr lang="en-IN" dirty="0"/>
              <a:t>  </a:t>
            </a:r>
            <a:r>
              <a:rPr lang="en-IN" dirty="0" err="1"/>
              <a:t>ଘା</a:t>
            </a:r>
            <a:r>
              <a:rPr lang="en-IN" dirty="0"/>
              <a:t>  </a:t>
            </a:r>
            <a:r>
              <a:rPr lang="en-IN" dirty="0" err="1"/>
              <a:t>ଚା</a:t>
            </a:r>
            <a:r>
              <a:rPr lang="en-IN" dirty="0"/>
              <a:t>  </a:t>
            </a:r>
            <a:r>
              <a:rPr lang="en-IN" dirty="0" err="1"/>
              <a:t>ଛା</a:t>
            </a:r>
            <a:r>
              <a:rPr lang="en-IN" dirty="0"/>
              <a:t>  </a:t>
            </a:r>
            <a:r>
              <a:rPr lang="en-IN" dirty="0" err="1"/>
              <a:t>ଜା</a:t>
            </a:r>
            <a:r>
              <a:rPr lang="en-IN" dirty="0"/>
              <a:t>  </a:t>
            </a:r>
            <a:r>
              <a:rPr lang="en-IN" dirty="0" err="1"/>
              <a:t>ଝା</a:t>
            </a:r>
            <a:r>
              <a:rPr lang="en-IN" dirty="0"/>
              <a:t>  </a:t>
            </a:r>
            <a:r>
              <a:rPr lang="en-IN" dirty="0" err="1"/>
              <a:t>ଟା</a:t>
            </a:r>
            <a:r>
              <a:rPr lang="en-IN" dirty="0"/>
              <a:t>  </a:t>
            </a:r>
            <a:r>
              <a:rPr lang="en-IN" dirty="0" err="1"/>
              <a:t>ଠା</a:t>
            </a:r>
            <a:r>
              <a:rPr lang="en-IN" dirty="0"/>
              <a:t>  </a:t>
            </a:r>
            <a:r>
              <a:rPr lang="en-IN" dirty="0" err="1"/>
              <a:t>ଡା</a:t>
            </a:r>
            <a:r>
              <a:rPr lang="en-IN" dirty="0"/>
              <a:t>  </a:t>
            </a:r>
            <a:r>
              <a:rPr lang="en-IN" dirty="0" err="1"/>
              <a:t>ଢା</a:t>
            </a:r>
            <a:r>
              <a:rPr lang="en-IN" dirty="0"/>
              <a:t>  ଣ।  </a:t>
            </a:r>
            <a:r>
              <a:rPr lang="en-IN" dirty="0" err="1"/>
              <a:t>ତା</a:t>
            </a:r>
            <a:r>
              <a:rPr lang="en-IN" dirty="0"/>
              <a:t>  </a:t>
            </a:r>
            <a:r>
              <a:rPr lang="en-IN" dirty="0" err="1"/>
              <a:t>ଥା</a:t>
            </a:r>
            <a:r>
              <a:rPr lang="en-IN" dirty="0"/>
              <a:t>  </a:t>
            </a:r>
            <a:r>
              <a:rPr lang="en-IN" dirty="0" err="1"/>
              <a:t>ଦା</a:t>
            </a:r>
            <a:r>
              <a:rPr lang="en-IN" dirty="0"/>
              <a:t>  </a:t>
            </a:r>
            <a:r>
              <a:rPr lang="en-IN" dirty="0" err="1"/>
              <a:t>ଧା</a:t>
            </a:r>
            <a:r>
              <a:rPr lang="en-IN" dirty="0"/>
              <a:t>  </a:t>
            </a:r>
          </a:p>
          <a:p>
            <a:pPr marL="0" indent="0">
              <a:buNone/>
            </a:pPr>
            <a:r>
              <a:rPr lang="en-IN" dirty="0" err="1"/>
              <a:t>ନା</a:t>
            </a:r>
            <a:r>
              <a:rPr lang="en-IN" dirty="0"/>
              <a:t>  </a:t>
            </a:r>
            <a:r>
              <a:rPr lang="en-IN" dirty="0" err="1"/>
              <a:t>ପା</a:t>
            </a:r>
            <a:r>
              <a:rPr lang="en-IN" dirty="0"/>
              <a:t>  </a:t>
            </a:r>
            <a:r>
              <a:rPr lang="en-IN" dirty="0" err="1"/>
              <a:t>ଫା</a:t>
            </a:r>
            <a:r>
              <a:rPr lang="en-IN" dirty="0"/>
              <a:t>  </a:t>
            </a:r>
            <a:r>
              <a:rPr lang="en-IN" dirty="0" err="1"/>
              <a:t>ବା</a:t>
            </a:r>
            <a:r>
              <a:rPr lang="en-IN" dirty="0"/>
              <a:t>  </a:t>
            </a:r>
            <a:r>
              <a:rPr lang="en-IN" dirty="0" err="1"/>
              <a:t>ଭା</a:t>
            </a:r>
            <a:r>
              <a:rPr lang="en-IN" dirty="0"/>
              <a:t>  </a:t>
            </a:r>
            <a:r>
              <a:rPr lang="en-IN" dirty="0" err="1"/>
              <a:t>ମା</a:t>
            </a:r>
            <a:r>
              <a:rPr lang="en-IN" dirty="0"/>
              <a:t>  </a:t>
            </a:r>
            <a:r>
              <a:rPr lang="en-IN" dirty="0" err="1"/>
              <a:t>ଯା</a:t>
            </a:r>
            <a:r>
              <a:rPr lang="en-IN" dirty="0"/>
              <a:t>  </a:t>
            </a:r>
            <a:r>
              <a:rPr lang="en-IN" dirty="0" err="1"/>
              <a:t>ରା</a:t>
            </a:r>
            <a:r>
              <a:rPr lang="en-IN" dirty="0"/>
              <a:t>  ଳ। </a:t>
            </a:r>
            <a:r>
              <a:rPr lang="en-IN" dirty="0" err="1"/>
              <a:t>ଶା</a:t>
            </a:r>
            <a:r>
              <a:rPr lang="en-IN" dirty="0"/>
              <a:t>  ଷ। </a:t>
            </a:r>
            <a:r>
              <a:rPr lang="en-IN" dirty="0" err="1"/>
              <a:t>ସା</a:t>
            </a:r>
            <a:r>
              <a:rPr lang="en-IN" dirty="0"/>
              <a:t>  </a:t>
            </a:r>
            <a:r>
              <a:rPr lang="en-IN" dirty="0" err="1"/>
              <a:t>ହା</a:t>
            </a:r>
            <a:r>
              <a:rPr lang="en-IN" dirty="0"/>
              <a:t>  </a:t>
            </a:r>
            <a:r>
              <a:rPr lang="en-IN" dirty="0" err="1"/>
              <a:t>କ୍ଷା</a:t>
            </a:r>
            <a:r>
              <a:rPr lang="en-IN" dirty="0"/>
              <a:t>  </a:t>
            </a:r>
            <a:r>
              <a:rPr lang="en-IN" dirty="0" err="1"/>
              <a:t>ୟା</a:t>
            </a:r>
            <a:r>
              <a:rPr lang="en-IN" dirty="0"/>
              <a:t>  </a:t>
            </a:r>
            <a:r>
              <a:rPr lang="en-IN" dirty="0" err="1"/>
              <a:t>ଲା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FA9C0-43DB-6640-BBCF-E91B6971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27" y="4056411"/>
            <a:ext cx="1338629" cy="10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6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EDC4-A0B3-F44E-8000-FCC7C42F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sz="4400" dirty="0" err="1">
                <a:solidFill>
                  <a:srgbClr val="FF0000"/>
                </a:solidFill>
              </a:rPr>
              <a:t>ଶବ୍ଦ</a:t>
            </a:r>
            <a:r>
              <a:rPr lang="en-IN" sz="4400" dirty="0">
                <a:solidFill>
                  <a:srgbClr val="FF0000"/>
                </a:solidFill>
              </a:rPr>
              <a:t> </a:t>
            </a:r>
            <a:r>
              <a:rPr lang="en-IN" sz="4400" dirty="0" err="1">
                <a:solidFill>
                  <a:srgbClr val="FF0000"/>
                </a:solidFill>
              </a:rPr>
              <a:t>ଲେଖ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D4DC4-B095-2E47-93D1-A573124AF4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62200" y="1276350"/>
            <a:ext cx="5105400" cy="2798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err="1"/>
              <a:t>ହାତ</a:t>
            </a:r>
            <a:endParaRPr lang="en-IN" dirty="0"/>
          </a:p>
          <a:p>
            <a:pPr marL="0" indent="0">
              <a:buNone/>
            </a:pPr>
            <a:r>
              <a:rPr lang="en-IN" dirty="0" err="1"/>
              <a:t>ଭାତ</a:t>
            </a:r>
            <a:endParaRPr lang="en-IN" dirty="0"/>
          </a:p>
          <a:p>
            <a:pPr marL="0" indent="0">
              <a:buNone/>
            </a:pPr>
            <a:r>
              <a:rPr lang="en-IN" dirty="0" err="1"/>
              <a:t>କାତ</a:t>
            </a:r>
            <a:endParaRPr lang="en-IN" dirty="0"/>
          </a:p>
          <a:p>
            <a:pPr marL="0" indent="0">
              <a:buNone/>
            </a:pPr>
            <a:r>
              <a:rPr lang="en-IN" dirty="0" err="1"/>
              <a:t>ଧାନ</a:t>
            </a:r>
            <a:endParaRPr lang="en-IN" dirty="0"/>
          </a:p>
          <a:p>
            <a:pPr marL="0" indent="0">
              <a:buNone/>
            </a:pPr>
            <a:r>
              <a:rPr lang="en-IN" dirty="0" err="1"/>
              <a:t>ପାନ</a:t>
            </a:r>
            <a:endParaRPr lang="en-IN" dirty="0"/>
          </a:p>
          <a:p>
            <a:pPr marL="0" indent="0">
              <a:buNone/>
            </a:pPr>
            <a:r>
              <a:rPr lang="en-IN" dirty="0" err="1"/>
              <a:t>ବାପା</a:t>
            </a: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8BCB5-FEDA-E946-8B83-979C2377A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27" y="4056411"/>
            <a:ext cx="1338629" cy="10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4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EDC4-A0B3-F44E-8000-FCC7C42F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>
                <a:solidFill>
                  <a:srgbClr val="FF0000"/>
                </a:solidFill>
              </a:rPr>
              <a:t>ଶବ୍ଦ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err="1">
                <a:solidFill>
                  <a:srgbClr val="FF0000"/>
                </a:solidFill>
              </a:rPr>
              <a:t>ଲେଖ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D4DC4-B095-2E47-93D1-A573124AF4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09800" y="1276350"/>
            <a:ext cx="5394095" cy="2665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err="1"/>
              <a:t>ସକାଳ</a:t>
            </a:r>
            <a:endParaRPr lang="en-IN" dirty="0"/>
          </a:p>
          <a:p>
            <a:pPr>
              <a:buNone/>
            </a:pPr>
            <a:r>
              <a:rPr lang="en-IN" dirty="0" err="1"/>
              <a:t>ପଖାଳ</a:t>
            </a:r>
            <a:endParaRPr lang="en-IN" dirty="0"/>
          </a:p>
          <a:p>
            <a:pPr>
              <a:buNone/>
            </a:pPr>
            <a:r>
              <a:rPr lang="en-IN" dirty="0" err="1"/>
              <a:t>ଶାସନ</a:t>
            </a:r>
            <a:endParaRPr lang="en-IN" dirty="0"/>
          </a:p>
          <a:p>
            <a:pPr>
              <a:buNone/>
            </a:pPr>
            <a:r>
              <a:rPr lang="en-IN" dirty="0" err="1"/>
              <a:t>ବାସନ</a:t>
            </a:r>
            <a:endParaRPr lang="en-IN" dirty="0"/>
          </a:p>
          <a:p>
            <a:pPr>
              <a:buNone/>
            </a:pPr>
            <a:r>
              <a:rPr lang="en-IN" dirty="0" err="1"/>
              <a:t>ଚାକର</a:t>
            </a:r>
            <a:endParaRPr lang="en-IN" dirty="0"/>
          </a:p>
          <a:p>
            <a:pPr>
              <a:buNone/>
            </a:pPr>
            <a:r>
              <a:rPr lang="en-IN" dirty="0" err="1"/>
              <a:t>ସାହସ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9D99C-8595-B846-9D10-9F0DECCB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27" y="4056411"/>
            <a:ext cx="1338629" cy="10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9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EDC4-A0B3-F44E-8000-FCC7C42F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>
                <a:solidFill>
                  <a:srgbClr val="FF0000"/>
                </a:solidFill>
              </a:rPr>
              <a:t>ଶବ୍ଦ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err="1">
                <a:solidFill>
                  <a:srgbClr val="FF0000"/>
                </a:solidFill>
              </a:rPr>
              <a:t>ଲେଖ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D4DC4-B095-2E47-93D1-A573124AF4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09800" y="1276350"/>
            <a:ext cx="5394095" cy="2665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err="1"/>
              <a:t>ମାଘମାସ</a:t>
            </a:r>
            <a:endParaRPr lang="en-IN" dirty="0"/>
          </a:p>
          <a:p>
            <a:pPr>
              <a:buNone/>
            </a:pPr>
            <a:r>
              <a:rPr lang="en-IN" dirty="0" err="1"/>
              <a:t>ଉପବାସ</a:t>
            </a:r>
            <a:endParaRPr lang="en-IN" dirty="0"/>
          </a:p>
          <a:p>
            <a:pPr>
              <a:buNone/>
            </a:pPr>
            <a:r>
              <a:rPr lang="en-IN" dirty="0" err="1"/>
              <a:t>ନାରାୟଣ</a:t>
            </a:r>
            <a:endParaRPr lang="en-IN" dirty="0"/>
          </a:p>
          <a:p>
            <a:pPr>
              <a:buNone/>
            </a:pPr>
            <a:r>
              <a:rPr lang="en-IN" dirty="0" err="1"/>
              <a:t>ରାମାୟଣ</a:t>
            </a:r>
            <a:endParaRPr lang="en-IN" dirty="0"/>
          </a:p>
          <a:p>
            <a:pPr>
              <a:buNone/>
            </a:pPr>
            <a:r>
              <a:rPr lang="en-IN" dirty="0" err="1"/>
              <a:t>ବାରମଜା</a:t>
            </a:r>
            <a:endParaRPr lang="en-IN" dirty="0"/>
          </a:p>
          <a:p>
            <a:pPr>
              <a:buNone/>
            </a:pPr>
            <a:r>
              <a:rPr lang="en-IN" dirty="0" err="1"/>
              <a:t>ବଡଘାଟ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9D99C-8595-B846-9D10-9F0DECCB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27" y="4056411"/>
            <a:ext cx="1338629" cy="10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98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800</TotalTime>
  <Words>122</Words>
  <Application>Microsoft Office PowerPoint</Application>
  <PresentationFormat>On-screen Show (16:9)</PresentationFormat>
  <Paragraphs>61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PowerPoint Presentation</vt:lpstr>
      <vt:lpstr>ବର୍ଣ୍ଣମାଳା</vt:lpstr>
      <vt:lpstr>‘ଆ’ କାର</vt:lpstr>
      <vt:lpstr>                            ଛତା</vt:lpstr>
      <vt:lpstr>                          କାଉ</vt:lpstr>
      <vt:lpstr>‘ଆ’ କାର</vt:lpstr>
      <vt:lpstr> ଶବ୍ଦ ଲେଖ</vt:lpstr>
      <vt:lpstr>ଶବ୍ଦ ଲେଖ</vt:lpstr>
      <vt:lpstr>ଶବ୍ଦ ଲେଖ</vt:lpstr>
      <vt:lpstr>ପଢ଼ ଓ ଲେଖ</vt:lpstr>
      <vt:lpstr>ଗୃହକାର୍ଯ୍ୟ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Online Odia classes</dc:title>
  <dc:creator>AMIT MISHRA</dc:creator>
  <cp:lastModifiedBy>krushnachandrajena67@gmail.com</cp:lastModifiedBy>
  <cp:revision>155</cp:revision>
  <dcterms:created xsi:type="dcterms:W3CDTF">2020-04-19T05:04:59Z</dcterms:created>
  <dcterms:modified xsi:type="dcterms:W3CDTF">2022-05-17T03:31:07Z</dcterms:modified>
</cp:coreProperties>
</file>