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92" r:id="rId2"/>
    <p:sldId id="368" r:id="rId3"/>
    <p:sldId id="370" r:id="rId4"/>
    <p:sldId id="373" r:id="rId5"/>
    <p:sldId id="372" r:id="rId6"/>
    <p:sldId id="312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B47C"/>
    <a:srgbClr val="CC99FF"/>
    <a:srgbClr val="E3498B"/>
    <a:srgbClr val="92F03C"/>
    <a:srgbClr val="C550DC"/>
    <a:srgbClr val="008F9E"/>
    <a:srgbClr val="FFFF66"/>
    <a:srgbClr val="33CC33"/>
    <a:srgbClr val="66BBC6"/>
    <a:srgbClr val="45C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commentAuthors" Target="commentAuthors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Relationship Id="rId14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85109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5588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jpeg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C07FAC-75FB-42AD-9306-FB473A514F3A}"/>
              </a:ext>
            </a:extLst>
          </p:cNvPr>
          <p:cNvSpPr/>
          <p:nvPr/>
        </p:nvSpPr>
        <p:spPr>
          <a:xfrm>
            <a:off x="17748" y="1068743"/>
            <a:ext cx="9108504" cy="3006014"/>
          </a:xfrm>
          <a:prstGeom prst="rect">
            <a:avLst/>
          </a:prstGeom>
          <a:solidFill>
            <a:srgbClr val="3EB47C"/>
          </a:solidFill>
          <a:ln>
            <a:solidFill>
              <a:srgbClr val="92D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64288" y="13435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755576" y="1357785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endParaRPr lang="en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000" b="1" dirty="0"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 I</a:t>
            </a:r>
            <a:endParaRPr lang="en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000" b="1" dirty="0">
                <a:ln w="0"/>
                <a:solidFill>
                  <a:sysClr val="windowText" lastClr="000000"/>
                </a:solidFill>
                <a:latin typeface="Calibri" panose="020F0502020204030204" pitchFamily="34" charset="0"/>
              </a:rPr>
              <a:t>ଓଡିଆ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" sz="2000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ପାଠ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- ୧୦ 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ଉଇ</a:t>
            </a:r>
            <a:endParaRPr lang="en-IN" sz="2000" b="1" dirty="0">
              <a:ln w="0"/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2000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SUBTOPIC:</a:t>
            </a:r>
            <a:r>
              <a:rPr lang="en-GB" sz="2000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2000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ଅଭ୍ୟାସ</a:t>
            </a:r>
            <a:r>
              <a:rPr lang="en-GB" sz="2000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- ୧୦,୧୧,୧୨,୧୩</a:t>
            </a:r>
          </a:p>
          <a:p>
            <a:r>
              <a:rPr lang="en-GB" sz="2000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</a:p>
          <a:p>
            <a:r>
              <a:rPr lang="en-GB" sz="2000" b="1" dirty="0">
                <a:ln w="0"/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  <a:endParaRPr lang="en-IN" sz="2000" b="1" dirty="0">
              <a:ln w="0"/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000" b="1" dirty="0">
              <a:ln w="0"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EC42A09-A475-4692-8262-235B9AB48320}"/>
              </a:ext>
            </a:extLst>
          </p:cNvPr>
          <p:cNvGrpSpPr/>
          <p:nvPr/>
        </p:nvGrpSpPr>
        <p:grpSpPr>
          <a:xfrm>
            <a:off x="8602286" y="2689109"/>
            <a:ext cx="973185" cy="966900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01E0E0A-AFE6-47CE-9DFA-3301978C73BB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3D72A6A-4B98-4E5C-96C6-1C61A0E27C98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3107428-474F-4342-B37A-ED028427099E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9B4E867-B863-4FDA-A439-28D31E5E4FBE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DF5E453-A05F-4973-8835-4ED4BE8C3EAB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AC03D8B5-AEC9-42C7-988D-E3D777083AF7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D2C4DC1-A61C-44EF-A5D2-EB91A9C6FBED}"/>
              </a:ext>
            </a:extLst>
          </p:cNvPr>
          <p:cNvGrpSpPr/>
          <p:nvPr/>
        </p:nvGrpSpPr>
        <p:grpSpPr>
          <a:xfrm>
            <a:off x="8377055" y="1097044"/>
            <a:ext cx="1463084" cy="1488382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C2F72A4-5DA3-4249-97CD-F76A68A3935D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185D138-E5E3-4736-830B-CF3AF69BF8C4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31DDDDF-1815-4572-A5DB-0D74661CE521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72745F8-98DD-46A7-BE3A-8C119410E504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06631B3-6B71-49AE-9CE5-59C18C1362F5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4EF6729-28FB-4E36-8722-2FE891CFF15C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BFCADD-7983-4C91-9852-25545D139E0C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80A028-F6A3-4239-8C25-1633A255553B}"/>
              </a:ext>
            </a:extLst>
          </p:cNvPr>
          <p:cNvGrpSpPr/>
          <p:nvPr/>
        </p:nvGrpSpPr>
        <p:grpSpPr>
          <a:xfrm>
            <a:off x="7275098" y="1224888"/>
            <a:ext cx="973185" cy="966900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037CA87-F1DC-4E00-BDBC-87BA4A9D1EB8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81CACBF-7D8B-4DBD-AACD-30CCC8DA07D5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FEBEDCCA-DBAB-4683-957F-B323F2BAFC2E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4E3C9CD-16D5-4B74-ACD6-E8690900E4A4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8D7A315-3250-424A-B9B1-C0F8C5301B11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D9189B4-21F9-4A75-90AF-2C661D294FB4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722E048-C19E-40C6-A1C3-7ECA8DC4708A}"/>
              </a:ext>
            </a:extLst>
          </p:cNvPr>
          <p:cNvGrpSpPr/>
          <p:nvPr/>
        </p:nvGrpSpPr>
        <p:grpSpPr>
          <a:xfrm>
            <a:off x="7062933" y="2265902"/>
            <a:ext cx="1463084" cy="1488382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61D28A0-1DCF-4A24-B84F-812D5399ECDE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98EA83A-773E-4791-930C-8734B05965AF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2266E32-F2D6-4409-A234-8D5AE8ADB389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DBE1F70-A0F1-4248-8628-51BA073F0939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28A646E3-D9BA-4B04-9A67-1077A5771190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42BC7DD-D0BA-49EB-B2E7-F1A955464F1E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77;p16">
            <a:extLst>
              <a:ext uri="{FF2B5EF4-FFF2-40B4-BE49-F238E27FC236}">
                <a16:creationId xmlns:a16="http://schemas.microsoft.com/office/drawing/2014/main" id="{51D10D04-E848-D94F-AA6D-CC28C00AB4C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1514" y="12662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3ABEE35-ABAD-B643-AD08-9551779ADEDF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C6269A-7FF3-2C6A-4163-4A2AA8C8A8A7}"/>
              </a:ext>
            </a:extLst>
          </p:cNvPr>
          <p:cNvSpPr txBox="1"/>
          <p:nvPr/>
        </p:nvSpPr>
        <p:spPr>
          <a:xfrm>
            <a:off x="3657600" y="168456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862A5E-D2AA-E198-39EF-176FB9C479F9}"/>
              </a:ext>
            </a:extLst>
          </p:cNvPr>
          <p:cNvSpPr txBox="1"/>
          <p:nvPr/>
        </p:nvSpPr>
        <p:spPr>
          <a:xfrm>
            <a:off x="3657600" y="168456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pic>
        <p:nvPicPr>
          <p:cNvPr id="16" name="Picture 16">
            <a:extLst>
              <a:ext uri="{FF2B5EF4-FFF2-40B4-BE49-F238E27FC236}">
                <a16:creationId xmlns:a16="http://schemas.microsoft.com/office/drawing/2014/main" id="{0EE7AB1F-6172-FEA4-B3C3-134D185D8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036" y="126629"/>
            <a:ext cx="4599214" cy="489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21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77;p16">
            <a:extLst>
              <a:ext uri="{FF2B5EF4-FFF2-40B4-BE49-F238E27FC236}">
                <a16:creationId xmlns:a16="http://schemas.microsoft.com/office/drawing/2014/main" id="{51D10D04-E848-D94F-AA6D-CC28C00AB4C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1514" y="12662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3ABEE35-ABAD-B643-AD08-9551779ADEDF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24CFC7AC-C6C9-F6EC-8591-2BBBB69D66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785" y="126629"/>
            <a:ext cx="4803321" cy="4826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75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77;p16">
            <a:extLst>
              <a:ext uri="{FF2B5EF4-FFF2-40B4-BE49-F238E27FC236}">
                <a16:creationId xmlns:a16="http://schemas.microsoft.com/office/drawing/2014/main" id="{51D10D04-E848-D94F-AA6D-CC28C00AB4C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1514" y="12662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3ABEE35-ABAD-B643-AD08-9551779ADEDF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BCD99EE5-B188-1833-9346-E5F558A47B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4590" y="26025"/>
            <a:ext cx="4939392" cy="4990846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A84DC45-ECF6-0319-2E9B-29A666E3483F}"/>
              </a:ext>
            </a:extLst>
          </p:cNvPr>
          <p:cNvCxnSpPr>
            <a:cxnSpLocks/>
          </p:cNvCxnSpPr>
          <p:nvPr/>
        </p:nvCxnSpPr>
        <p:spPr>
          <a:xfrm flipH="1">
            <a:off x="4354286" y="2597775"/>
            <a:ext cx="1197428" cy="130457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455655C-A2AF-3868-9A00-E3235829887E}"/>
              </a:ext>
            </a:extLst>
          </p:cNvPr>
          <p:cNvCxnSpPr>
            <a:cxnSpLocks/>
          </p:cNvCxnSpPr>
          <p:nvPr/>
        </p:nvCxnSpPr>
        <p:spPr>
          <a:xfrm flipH="1" flipV="1">
            <a:off x="4308021" y="3597769"/>
            <a:ext cx="1266145" cy="29387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2D0A51E-433A-E172-291C-7A5E539D5C80}"/>
              </a:ext>
            </a:extLst>
          </p:cNvPr>
          <p:cNvCxnSpPr>
            <a:cxnSpLocks/>
          </p:cNvCxnSpPr>
          <p:nvPr/>
        </p:nvCxnSpPr>
        <p:spPr>
          <a:xfrm flipH="1" flipV="1">
            <a:off x="4422321" y="3204482"/>
            <a:ext cx="1281793" cy="28575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82338CC-05B5-F95F-BA35-909F3F31CD28}"/>
              </a:ext>
            </a:extLst>
          </p:cNvPr>
          <p:cNvCxnSpPr>
            <a:cxnSpLocks/>
          </p:cNvCxnSpPr>
          <p:nvPr/>
        </p:nvCxnSpPr>
        <p:spPr>
          <a:xfrm flipH="1">
            <a:off x="4422321" y="3075214"/>
            <a:ext cx="1129393" cy="891268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CF98586-5F1D-168B-6BC9-927E8844E43F}"/>
              </a:ext>
            </a:extLst>
          </p:cNvPr>
          <p:cNvCxnSpPr>
            <a:cxnSpLocks/>
          </p:cNvCxnSpPr>
          <p:nvPr/>
        </p:nvCxnSpPr>
        <p:spPr>
          <a:xfrm flipH="1" flipV="1">
            <a:off x="3061607" y="2250793"/>
            <a:ext cx="1197429" cy="87885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C07DB38-9E29-75EF-4FCF-3A8D7E02E3CC}"/>
              </a:ext>
            </a:extLst>
          </p:cNvPr>
          <p:cNvCxnSpPr>
            <a:cxnSpLocks/>
          </p:cNvCxnSpPr>
          <p:nvPr/>
        </p:nvCxnSpPr>
        <p:spPr>
          <a:xfrm flipH="1" flipV="1">
            <a:off x="2898322" y="2739330"/>
            <a:ext cx="1360714" cy="799248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C3E4B05-2840-0370-1811-2AD022335A8E}"/>
              </a:ext>
            </a:extLst>
          </p:cNvPr>
          <p:cNvCxnSpPr>
            <a:cxnSpLocks/>
          </p:cNvCxnSpPr>
          <p:nvPr/>
        </p:nvCxnSpPr>
        <p:spPr>
          <a:xfrm flipH="1">
            <a:off x="3039155" y="2344195"/>
            <a:ext cx="1165452" cy="794759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6501854-5720-6A0E-CDC3-389E3D6EBCB8}"/>
              </a:ext>
            </a:extLst>
          </p:cNvPr>
          <p:cNvCxnSpPr>
            <a:cxnSpLocks/>
          </p:cNvCxnSpPr>
          <p:nvPr/>
        </p:nvCxnSpPr>
        <p:spPr>
          <a:xfrm flipH="1">
            <a:off x="3170464" y="2597775"/>
            <a:ext cx="1115105" cy="892457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2DD17E4-9537-50A8-8B44-10547742E397}"/>
              </a:ext>
            </a:extLst>
          </p:cNvPr>
          <p:cNvCxnSpPr>
            <a:cxnSpLocks/>
          </p:cNvCxnSpPr>
          <p:nvPr/>
        </p:nvCxnSpPr>
        <p:spPr>
          <a:xfrm flipH="1" flipV="1">
            <a:off x="3101747" y="3863834"/>
            <a:ext cx="1157289" cy="135346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29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77;p16">
            <a:extLst>
              <a:ext uri="{FF2B5EF4-FFF2-40B4-BE49-F238E27FC236}">
                <a16:creationId xmlns:a16="http://schemas.microsoft.com/office/drawing/2014/main" id="{51D10D04-E848-D94F-AA6D-CC28C00AB4C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1514" y="12662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3ABEE35-ABAD-B643-AD08-9551779ADEDF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6BACA8D-A519-8651-9EC3-3EF34365A5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500" y="126629"/>
            <a:ext cx="4640036" cy="499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07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E71E9-88A7-4454-9216-FE0528E749F4}"/>
              </a:ext>
            </a:extLst>
          </p:cNvPr>
          <p:cNvSpPr txBox="1"/>
          <p:nvPr/>
        </p:nvSpPr>
        <p:spPr>
          <a:xfrm>
            <a:off x="771466" y="1419622"/>
            <a:ext cx="6874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or-IN" sz="2000" dirty="0">
                <a:latin typeface="Calibri" panose="020F0502020204030204" pitchFamily="34" charset="0"/>
                <a:cs typeface="Calibri" panose="020F0502020204030204" pitchFamily="34" charset="0"/>
              </a:rPr>
              <a:t>ପିଲାମାନଙ୍କର ଶ୍ରବଣ ପଠନ ଓ ଲିଖନ ଶୈଳୀର ଅଭିବୃଦ୍ଧି ହେବ ।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AE1A3A-23ED-49B4-BEBB-623372D2A8F3}"/>
              </a:ext>
            </a:extLst>
          </p:cNvPr>
          <p:cNvSpPr txBox="1"/>
          <p:nvPr/>
        </p:nvSpPr>
        <p:spPr>
          <a:xfrm>
            <a:off x="755576" y="503987"/>
            <a:ext cx="55579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or-IN" sz="40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ଲବ୍ଧଜ୍ଞାନର ଫଳାଫଳ</a:t>
            </a:r>
            <a:r>
              <a:rPr lang="en-IN" sz="40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:-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5D9E-A6A2-4D16-8D46-F8F391805B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641148"/>
            <a:ext cx="2488384" cy="1707654"/>
          </a:xfrm>
          <a:prstGeom prst="rect">
            <a:avLst/>
          </a:prstGeom>
        </p:spPr>
      </p:pic>
      <p:pic>
        <p:nvPicPr>
          <p:cNvPr id="2" name="Google Shape;77;p16">
            <a:extLst>
              <a:ext uri="{FF2B5EF4-FFF2-40B4-BE49-F238E27FC236}">
                <a16:creationId xmlns:a16="http://schemas.microsoft.com/office/drawing/2014/main" id="{D09FFF1B-8D86-F844-96DF-B42DD7F395D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8261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or-I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0282ECC-4F1D-4504-A096-0CC39DB48060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Google Shape;77;p16">
            <a:extLst>
              <a:ext uri="{FF2B5EF4-FFF2-40B4-BE49-F238E27FC236}">
                <a16:creationId xmlns:a16="http://schemas.microsoft.com/office/drawing/2014/main" id="{C73E9EEA-3203-794B-B4BF-6798BDF6F75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2655" y="284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228</Words>
  <Application>Microsoft Office PowerPoint</Application>
  <PresentationFormat>On-screen Show (16:9)</PresentationFormat>
  <Paragraphs>86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Sachita Pati</dc:creator>
  <cp:lastModifiedBy>abhilipsha mohanty</cp:lastModifiedBy>
  <cp:revision>150</cp:revision>
  <dcterms:modified xsi:type="dcterms:W3CDTF">2023-01-17T09:49:24Z</dcterms:modified>
</cp:coreProperties>
</file>