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7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B4FE-EA7C-40C7-ACA1-F0DBB9EA600D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DFDA6-E81E-4B3B-95CA-A46920E634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B4FE-EA7C-40C7-ACA1-F0DBB9EA600D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DFDA6-E81E-4B3B-95CA-A46920E634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B4FE-EA7C-40C7-ACA1-F0DBB9EA600D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DFDA6-E81E-4B3B-95CA-A46920E634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B4FE-EA7C-40C7-ACA1-F0DBB9EA600D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DFDA6-E81E-4B3B-95CA-A46920E634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B4FE-EA7C-40C7-ACA1-F0DBB9EA600D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DFDA6-E81E-4B3B-95CA-A46920E634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B4FE-EA7C-40C7-ACA1-F0DBB9EA600D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DFDA6-E81E-4B3B-95CA-A46920E634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B4FE-EA7C-40C7-ACA1-F0DBB9EA600D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DFDA6-E81E-4B3B-95CA-A46920E634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B4FE-EA7C-40C7-ACA1-F0DBB9EA600D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DFDA6-E81E-4B3B-95CA-A46920E634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B4FE-EA7C-40C7-ACA1-F0DBB9EA600D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DFDA6-E81E-4B3B-95CA-A46920E634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B4FE-EA7C-40C7-ACA1-F0DBB9EA600D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DFDA6-E81E-4B3B-95CA-A46920E634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B4FE-EA7C-40C7-ACA1-F0DBB9EA600D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DFDA6-E81E-4B3B-95CA-A46920E634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1B4FE-EA7C-40C7-ACA1-F0DBB9EA600D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DFDA6-E81E-4B3B-95CA-A46920E6349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fUzKozeqDPo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_tbgGgxA29s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youtu.be/_-7jrmV5Yr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/>
          </a:bodyPr>
          <a:lstStyle/>
          <a:p>
            <a:pPr>
              <a:defRPr/>
            </a:pPr>
            <a:br>
              <a:rPr sz="3200">
                <a:solidFill>
                  <a:srgbClr val="CC3300"/>
                </a:solidFill>
                <a:latin typeface="+mn-lt"/>
              </a:rPr>
            </a:br>
            <a:r>
              <a:rPr lang="en-US" sz="3200" dirty="0">
                <a:solidFill>
                  <a:srgbClr val="FF0000"/>
                </a:solidFill>
                <a:latin typeface="+mn-lt"/>
              </a:rPr>
              <a:t>MATTER AND IT’S COMPOSITION</a:t>
            </a:r>
            <a:endParaRPr sz="270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219200" y="3352800"/>
            <a:ext cx="6553200" cy="14478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SUBJECT-CHEMISTRY</a:t>
            </a:r>
          </a:p>
          <a:p>
            <a:r>
              <a:rPr lang="en-US" sz="2400" dirty="0">
                <a:solidFill>
                  <a:schemeClr val="tx1"/>
                </a:solidFill>
              </a:rPr>
              <a:t>CHAPTER NO- 1</a:t>
            </a:r>
          </a:p>
          <a:p>
            <a:r>
              <a:rPr lang="en-IN" sz="2400" dirty="0">
                <a:solidFill>
                  <a:schemeClr val="tx1"/>
                </a:solidFill>
              </a:rPr>
              <a:t>Characteristics of particles of matter</a:t>
            </a:r>
          </a:p>
          <a:p>
            <a:r>
              <a:rPr lang="en-US" sz="2400" dirty="0">
                <a:solidFill>
                  <a:schemeClr val="tx1"/>
                </a:solidFill>
              </a:rPr>
              <a:t>PERIOD-3</a:t>
            </a:r>
          </a:p>
        </p:txBody>
      </p:sp>
      <p:pic>
        <p:nvPicPr>
          <p:cNvPr id="2052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9000" y="53974"/>
            <a:ext cx="1752600" cy="876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56356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HOME 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5059363"/>
          </a:xfrm>
        </p:spPr>
        <p:txBody>
          <a:bodyPr/>
          <a:lstStyle/>
          <a:p>
            <a:pPr>
              <a:buNone/>
            </a:pPr>
            <a:r>
              <a:rPr lang="en-IN" dirty="0"/>
              <a:t>Exercise-5,6</a:t>
            </a:r>
            <a:endParaRPr lang="en-US" dirty="0"/>
          </a:p>
          <a:p>
            <a:pPr>
              <a:buNone/>
            </a:pPr>
            <a:r>
              <a:rPr lang="en-IN" dirty="0"/>
              <a:t>Q. Write an activity to explain that particles of matter have space between them.</a:t>
            </a:r>
            <a:endParaRPr lang="en-US" dirty="0"/>
          </a:p>
          <a:p>
            <a:pPr>
              <a:buNone/>
            </a:pPr>
            <a:r>
              <a:rPr lang="en-IN" dirty="0"/>
              <a:t>Q. How can you explain that particles of matter are always in random motion?</a:t>
            </a:r>
            <a:endParaRPr lang="en-US" dirty="0"/>
          </a:p>
          <a:p>
            <a:pPr>
              <a:buNone/>
            </a:pPr>
            <a:r>
              <a:rPr lang="en-IN" dirty="0"/>
              <a:t>Q. Give any one example to explain particles of matter attract each other.</a:t>
            </a: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858000" y="98081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/>
          </a:p>
          <a:p>
            <a:pPr>
              <a:buFont typeface="Arial" charset="0"/>
              <a:buNone/>
            </a:pPr>
            <a:r>
              <a:rPr lang="en-US" sz="4800" b="1" dirty="0"/>
              <a:t>                 </a:t>
            </a:r>
            <a:r>
              <a:rPr lang="en-US" sz="4000" b="1" dirty="0"/>
              <a:t>THANKING YOU</a:t>
            </a:r>
            <a:endParaRPr lang="en-US" sz="4000" dirty="0"/>
          </a:p>
          <a:p>
            <a:pPr>
              <a:buFont typeface="Arial" charset="0"/>
              <a:buNone/>
            </a:pPr>
            <a:r>
              <a:rPr lang="en-US" sz="4000" b="1">
                <a:solidFill>
                  <a:srgbClr val="FF0000"/>
                </a:solidFill>
              </a:rPr>
              <a:t>            </a:t>
            </a:r>
            <a:r>
              <a:rPr lang="en-US" sz="4000" b="1" dirty="0">
                <a:solidFill>
                  <a:srgbClr val="FF0000"/>
                </a:solidFill>
              </a:rPr>
              <a:t>ODM EDUCATIONAL GROUP</a:t>
            </a:r>
            <a:endParaRPr lang="en-US" sz="4000" dirty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br>
              <a:rPr lang="en-US" dirty="0"/>
            </a:br>
            <a:endParaRPr lang="en-US" dirty="0"/>
          </a:p>
          <a:p>
            <a:pPr>
              <a:buFont typeface="Arial" charset="0"/>
              <a:buNone/>
            </a:pPr>
            <a:br>
              <a:rPr lang="en-US" dirty="0"/>
            </a:br>
            <a:endParaRPr lang="en-US" dirty="0"/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6D04BCEF-198B-2983-F6E6-96253ABE1168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10400" y="14483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dirty="0">
                <a:solidFill>
                  <a:srgbClr val="FF0000"/>
                </a:solidFill>
              </a:rPr>
              <a:t>LEARNING  OBJECTIVE</a:t>
            </a:r>
          </a:p>
          <a:p>
            <a:r>
              <a:rPr lang="en-IN" sz="2400" dirty="0"/>
              <a:t>Students will be able to </a:t>
            </a:r>
            <a:endParaRPr lang="en-US" sz="2400" dirty="0"/>
          </a:p>
          <a:p>
            <a:pPr lvl="0"/>
            <a:r>
              <a:rPr lang="en-IN" sz="2400" dirty="0"/>
              <a:t>Familiarise with the following  characteristics of the particles of matter </a:t>
            </a:r>
            <a:endParaRPr lang="en-US" sz="2400" dirty="0"/>
          </a:p>
          <a:p>
            <a:pPr lvl="0"/>
            <a:r>
              <a:rPr lang="en-IN" sz="2400" dirty="0"/>
              <a:t>Particles of matter have space between them</a:t>
            </a:r>
            <a:endParaRPr lang="en-US" sz="2400" dirty="0"/>
          </a:p>
          <a:p>
            <a:pPr lvl="0"/>
            <a:r>
              <a:rPr lang="en-IN" sz="2400" dirty="0"/>
              <a:t>Particles of matter are always in random motion</a:t>
            </a:r>
            <a:endParaRPr lang="en-US" sz="2400" dirty="0"/>
          </a:p>
          <a:p>
            <a:pPr lvl="0"/>
            <a:r>
              <a:rPr lang="en-IN" sz="2400" dirty="0"/>
              <a:t>Particles of matter attract each other.</a:t>
            </a:r>
            <a:endParaRPr lang="en-US" sz="2400" dirty="0"/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10400" y="1524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" y="3505200"/>
            <a:ext cx="3352800" cy="317891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574516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IN" sz="2400" dirty="0"/>
              <a:t>                          </a:t>
            </a:r>
            <a:r>
              <a:rPr lang="en-IN" sz="2400" dirty="0">
                <a:solidFill>
                  <a:srgbClr val="FF0000"/>
                </a:solidFill>
              </a:rPr>
              <a:t>WARM UP QUESTIONS</a:t>
            </a:r>
          </a:p>
          <a:p>
            <a:pPr lvl="0"/>
            <a:r>
              <a:rPr lang="en-IN" sz="2400" dirty="0"/>
              <a:t>Recapitulation of the previous topic by asking the following questions.</a:t>
            </a:r>
            <a:endParaRPr lang="en-US" sz="2400" dirty="0"/>
          </a:p>
          <a:p>
            <a:pPr lvl="0"/>
            <a:r>
              <a:rPr lang="en-IN" sz="2400" dirty="0"/>
              <a:t>What do you mean by atoms?</a:t>
            </a:r>
            <a:endParaRPr lang="en-US" sz="2400" dirty="0"/>
          </a:p>
          <a:p>
            <a:pPr lvl="0"/>
            <a:r>
              <a:rPr lang="en-IN" sz="2400" dirty="0"/>
              <a:t>What do you mean by molecules? </a:t>
            </a:r>
            <a:endParaRPr lang="en-US" sz="2400" dirty="0"/>
          </a:p>
          <a:p>
            <a:pPr lvl="0"/>
            <a:r>
              <a:rPr lang="en-IN" sz="2400" dirty="0"/>
              <a:t>A nitrogen molecule is made up of how many nitrogen atoms?</a:t>
            </a:r>
            <a:endParaRPr lang="en-US" sz="2400" dirty="0"/>
          </a:p>
          <a:p>
            <a:r>
              <a:rPr lang="en-IN" sz="2400" dirty="0"/>
              <a:t>A carbon dioxide molecule is made up of how many carbon atom and oxygen atom? </a:t>
            </a: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86600" y="36342"/>
            <a:ext cx="1905000" cy="83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315200" y="0"/>
            <a:ext cx="1631852" cy="73183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504467"/>
            <a:ext cx="8458200" cy="5621696"/>
          </a:xfrm>
        </p:spPr>
        <p:txBody>
          <a:bodyPr/>
          <a:lstStyle/>
          <a:p>
            <a:pPr>
              <a:buNone/>
            </a:pPr>
            <a:r>
              <a:rPr lang="en-IN" dirty="0">
                <a:solidFill>
                  <a:srgbClr val="FF0000"/>
                </a:solidFill>
              </a:rPr>
              <a:t>Particles of matter have space between them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3" name="Picture 2" descr="C:\Users\FNSCB\Desktop\matter-our-surrounding-9-63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990600"/>
            <a:ext cx="7143114" cy="53629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10400" y="273499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1524000"/>
            <a:ext cx="8382000" cy="4602163"/>
          </a:xfrm>
        </p:spPr>
        <p:txBody>
          <a:bodyPr>
            <a:normAutofit/>
          </a:bodyPr>
          <a:lstStyle/>
          <a:p>
            <a:r>
              <a:rPr lang="en-IN" dirty="0">
                <a:solidFill>
                  <a:srgbClr val="FF0000"/>
                </a:solidFill>
              </a:rPr>
              <a:t>Particles of matter have space between them </a:t>
            </a:r>
            <a:endParaRPr lang="en-US" dirty="0">
              <a:solidFill>
                <a:srgbClr val="FF0000"/>
              </a:solidFill>
            </a:endParaRPr>
          </a:p>
          <a:p>
            <a:pPr>
              <a:buNone/>
            </a:pPr>
            <a:endParaRPr lang="en-IN" u="sng" dirty="0">
              <a:hlinkClick r:id="rId3"/>
            </a:endParaRPr>
          </a:p>
          <a:p>
            <a:r>
              <a:rPr lang="en-IN" u="sng" dirty="0">
                <a:hlinkClick r:id="rId3"/>
              </a:rPr>
              <a:t>https://youtu.be/fUzKozeqDPo</a:t>
            </a:r>
            <a:endParaRPr lang="en-US" dirty="0"/>
          </a:p>
          <a:p>
            <a:pPr lvl="0"/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143000"/>
            <a:ext cx="8458200" cy="4983163"/>
          </a:xfrm>
        </p:spPr>
        <p:txBody>
          <a:bodyPr/>
          <a:lstStyle/>
          <a:p>
            <a:pPr>
              <a:buNone/>
            </a:pPr>
            <a:r>
              <a:rPr lang="en-IN" dirty="0">
                <a:solidFill>
                  <a:srgbClr val="FF0000"/>
                </a:solidFill>
              </a:rPr>
              <a:t>Particles of matter are always in random motion</a:t>
            </a:r>
          </a:p>
          <a:p>
            <a:pPr>
              <a:buNone/>
            </a:pPr>
            <a:r>
              <a:rPr lang="en-IN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" name="Picture 2" descr="C:\Users\FNSCB\Desktop\world-of-matter-for-class-9-4-6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81200"/>
            <a:ext cx="9144000" cy="4876800"/>
          </a:xfrm>
          <a:prstGeom prst="rect">
            <a:avLst/>
          </a:prstGeom>
          <a:noFill/>
        </p:spPr>
      </p:pic>
      <p:pic>
        <p:nvPicPr>
          <p:cNvPr id="8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032412" y="-28135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114887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304800" y="152401"/>
            <a:ext cx="6477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2800" dirty="0">
                <a:solidFill>
                  <a:srgbClr val="FF0000"/>
                </a:solidFill>
              </a:rPr>
              <a:t>Particles of matter are always in random motion</a:t>
            </a:r>
          </a:p>
          <a:p>
            <a:pPr>
              <a:buNone/>
            </a:pPr>
            <a:endParaRPr lang="en-IN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en-IN" sz="2800" dirty="0">
              <a:solidFill>
                <a:srgbClr val="FF0000"/>
              </a:solidFill>
            </a:endParaRPr>
          </a:p>
          <a:p>
            <a:r>
              <a:rPr lang="en-IN" sz="2800" u="sng" dirty="0">
                <a:hlinkClick r:id="rId3"/>
              </a:rPr>
              <a:t>https://youtu.be/_tbgGgxA29s</a:t>
            </a:r>
            <a:endParaRPr lang="en-US" sz="2800" dirty="0"/>
          </a:p>
          <a:p>
            <a:pPr>
              <a:buNone/>
            </a:pPr>
            <a:endParaRPr lang="en-IN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2209800"/>
          </a:xfrm>
        </p:spPr>
        <p:txBody>
          <a:bodyPr>
            <a:normAutofit/>
          </a:bodyPr>
          <a:lstStyle/>
          <a:p>
            <a:r>
              <a:rPr lang="en-IN" sz="3200" dirty="0">
                <a:solidFill>
                  <a:srgbClr val="FF0000"/>
                </a:solidFill>
              </a:rPr>
              <a:t>Particles of matter attract each other 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Users\FNSCB\Desktop\matter-our-surrounding-11-63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2000" y="2209800"/>
            <a:ext cx="7391400" cy="4103528"/>
          </a:xfrm>
          <a:prstGeom prst="rect">
            <a:avLst/>
          </a:prstGeom>
          <a:noFill/>
        </p:spPr>
      </p:pic>
      <p:pic>
        <p:nvPicPr>
          <p:cNvPr id="5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149474" y="44097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752600"/>
          </a:xfrm>
        </p:spPr>
        <p:txBody>
          <a:bodyPr>
            <a:normAutofit/>
          </a:bodyPr>
          <a:lstStyle/>
          <a:p>
            <a:r>
              <a:rPr lang="en-IN" sz="3600" dirty="0">
                <a:solidFill>
                  <a:srgbClr val="FF0000"/>
                </a:solidFill>
              </a:rPr>
              <a:t>Particles of matter attract each other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382000" cy="4983163"/>
          </a:xfrm>
        </p:spPr>
        <p:txBody>
          <a:bodyPr/>
          <a:lstStyle/>
          <a:p>
            <a:endParaRPr lang="en-IN" u="sng" dirty="0">
              <a:hlinkClick r:id="rId2"/>
            </a:endParaRPr>
          </a:p>
          <a:p>
            <a:r>
              <a:rPr lang="en-IN" u="sng" dirty="0">
                <a:hlinkClick r:id="rId2"/>
              </a:rPr>
              <a:t>https://youtu.be/_-7jrmV5Yrw</a:t>
            </a:r>
            <a:endParaRPr lang="en-US" dirty="0"/>
          </a:p>
          <a:p>
            <a:endParaRPr lang="en-US" dirty="0"/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E987D002-8BB2-6716-BF0E-EAD5D3F56E5F}"/>
              </a:ext>
            </a:extLst>
          </p:cNvPr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6934200" y="151262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236</Words>
  <Application>Microsoft Office PowerPoint</Application>
  <PresentationFormat>On-screen Show (4:3)</PresentationFormat>
  <Paragraphs>42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 MATTER AND IT’S COMPOSITION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Particles of matter attract each other </vt:lpstr>
      <vt:lpstr>Particles of matter attract each other </vt:lpstr>
      <vt:lpstr>HOME ASSIGNMENT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MATTER AND IT’S COMPOSITION</dc:title>
  <dc:creator>FNSCB</dc:creator>
  <cp:lastModifiedBy>Pradeep Pati</cp:lastModifiedBy>
  <cp:revision>14</cp:revision>
  <dcterms:created xsi:type="dcterms:W3CDTF">2021-04-05T10:05:54Z</dcterms:created>
  <dcterms:modified xsi:type="dcterms:W3CDTF">2022-05-20T05:34:43Z</dcterms:modified>
</cp:coreProperties>
</file>