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72" r:id="rId7"/>
    <p:sldId id="262" r:id="rId8"/>
    <p:sldId id="263" r:id="rId9"/>
    <p:sldId id="265" r:id="rId10"/>
    <p:sldId id="270" r:id="rId11"/>
    <p:sldId id="273" r:id="rId12"/>
    <p:sldId id="274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D217-2E7A-4A35-8D22-48D5D42C828B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C9751-A056-4AF0-B1C7-B1E7CA134F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D217-2E7A-4A35-8D22-48D5D42C828B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C9751-A056-4AF0-B1C7-B1E7CA134F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D217-2E7A-4A35-8D22-48D5D42C828B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C9751-A056-4AF0-B1C7-B1E7CA134F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D217-2E7A-4A35-8D22-48D5D42C828B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C9751-A056-4AF0-B1C7-B1E7CA134F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D217-2E7A-4A35-8D22-48D5D42C828B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C9751-A056-4AF0-B1C7-B1E7CA134F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D217-2E7A-4A35-8D22-48D5D42C828B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C9751-A056-4AF0-B1C7-B1E7CA134F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D217-2E7A-4A35-8D22-48D5D42C828B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C9751-A056-4AF0-B1C7-B1E7CA134F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D217-2E7A-4A35-8D22-48D5D42C828B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C9751-A056-4AF0-B1C7-B1E7CA134F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D217-2E7A-4A35-8D22-48D5D42C828B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C9751-A056-4AF0-B1C7-B1E7CA134F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D217-2E7A-4A35-8D22-48D5D42C828B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C9751-A056-4AF0-B1C7-B1E7CA134F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D217-2E7A-4A35-8D22-48D5D42C828B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C9751-A056-4AF0-B1C7-B1E7CA134F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0D217-2E7A-4A35-8D22-48D5D42C828B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C9751-A056-4AF0-B1C7-B1E7CA134FE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youtu.be/qXGGQWOmpxE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youtu.be/FuZKaM5X1L8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youtu.be/qXGGQWOmpxE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youtu.be/FuZKaM5X1L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>
            <a:normAutofit/>
          </a:bodyPr>
          <a:lstStyle/>
          <a:p>
            <a:pPr>
              <a:defRPr/>
            </a:pPr>
            <a:br>
              <a:rPr sz="3200">
                <a:solidFill>
                  <a:srgbClr val="CC3300"/>
                </a:solidFill>
                <a:latin typeface="+mn-lt"/>
              </a:rPr>
            </a:br>
            <a:r>
              <a:rPr lang="en-IN" sz="2700" b="1" dirty="0">
                <a:solidFill>
                  <a:srgbClr val="FF0000"/>
                </a:solidFill>
              </a:rPr>
              <a:t>PHYSICAL AND CHEMICAL CHANGES</a:t>
            </a:r>
            <a:br>
              <a:rPr lang="en-US" sz="2700" dirty="0"/>
            </a:br>
            <a:endParaRPr sz="270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051" name="Subtitle 5"/>
          <p:cNvSpPr>
            <a:spLocks noGrp="1"/>
          </p:cNvSpPr>
          <p:nvPr>
            <p:ph type="subTitle" idx="1"/>
          </p:nvPr>
        </p:nvSpPr>
        <p:spPr>
          <a:xfrm>
            <a:off x="1066800" y="3200400"/>
            <a:ext cx="6705600" cy="1600200"/>
          </a:xfrm>
        </p:spPr>
        <p:txBody>
          <a:bodyPr>
            <a:normAutofit fontScale="85000" lnSpcReduction="20000"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SUBJECT-CHEMISTRY</a:t>
            </a:r>
          </a:p>
          <a:p>
            <a:r>
              <a:rPr lang="en-US" sz="2400" dirty="0">
                <a:solidFill>
                  <a:schemeClr val="tx1"/>
                </a:solidFill>
              </a:rPr>
              <a:t>CHAPTER NO- 2</a:t>
            </a:r>
          </a:p>
          <a:p>
            <a:r>
              <a:rPr lang="en-IN" sz="2400" dirty="0">
                <a:solidFill>
                  <a:schemeClr val="tx1"/>
                </a:solidFill>
              </a:rPr>
              <a:t>Physical and chemical changes-physical change- characteristics and examples </a:t>
            </a:r>
          </a:p>
          <a:p>
            <a:r>
              <a:rPr lang="en-US" sz="2400" dirty="0">
                <a:solidFill>
                  <a:schemeClr val="tx1"/>
                </a:solidFill>
              </a:rPr>
              <a:t>PERIOD-3</a:t>
            </a:r>
          </a:p>
        </p:txBody>
      </p:sp>
      <p:pic>
        <p:nvPicPr>
          <p:cNvPr id="2052" name="Picture 4" descr="https://lh5.googleusercontent.com/B2T2ql4TLjSp4ggLqeDbw6DFpympyfswUtrz-ep90zjZpSCeRdrh5O-r-ciOZWWNnQpfTh0JhbmBes_QYjfZ0oNf0orHv3YbFGbQVGiE5wE10TvecMrl56liQVRS4919T7CdvvPq7JNX0fFIT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191125"/>
            <a:ext cx="89916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39000" y="53974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14756"/>
            <a:ext cx="8686800" cy="127124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HOME ASSIGNMENT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0"/>
            <a:ext cx="8686800" cy="3840163"/>
          </a:xfrm>
        </p:spPr>
        <p:txBody>
          <a:bodyPr/>
          <a:lstStyle/>
          <a:p>
            <a:pPr>
              <a:buNone/>
            </a:pPr>
            <a:r>
              <a:rPr lang="en-IN" dirty="0"/>
              <a:t>Exercise-4,5</a:t>
            </a:r>
            <a:endParaRPr lang="en-US" dirty="0"/>
          </a:p>
          <a:p>
            <a:pPr>
              <a:buNone/>
            </a:pPr>
            <a:r>
              <a:rPr lang="en-IN" dirty="0"/>
              <a:t>Q. Write the characteristics of physical changes</a:t>
            </a:r>
            <a:endParaRPr lang="en-US" dirty="0"/>
          </a:p>
          <a:p>
            <a:pPr>
              <a:buNone/>
            </a:pPr>
            <a:r>
              <a:rPr lang="en-IN" dirty="0"/>
              <a:t>Q. Give some examples of physical changes</a:t>
            </a:r>
            <a:endParaRPr lang="en-US" dirty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934200" y="98082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8534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/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81000" y="1219200"/>
            <a:ext cx="8305800" cy="4906963"/>
          </a:xfrm>
        </p:spPr>
        <p:txBody>
          <a:bodyPr/>
          <a:lstStyle/>
          <a:p>
            <a:pPr lvl="0">
              <a:buFont typeface="Wingdings" pitchFamily="2" charset="2"/>
              <a:buChar char="Ø"/>
            </a:pPr>
            <a:r>
              <a:rPr lang="en-US" dirty="0"/>
              <a:t>Demonstrate activity 5, 6 and 8 in the class 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/>
              <a:t>Show a video for better understanding of the concept</a:t>
            </a:r>
          </a:p>
          <a:p>
            <a:r>
              <a:rPr lang="en-IN" u="sng" dirty="0">
                <a:hlinkClick r:id="rId2"/>
              </a:rPr>
              <a:t>https://youtu.be/qXGGQWOmpxE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0C0AB6-2B6A-EE84-0219-82CD297392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46966"/>
            <a:ext cx="16002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75703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lvl="0"/>
            <a:r>
              <a:rPr lang="en-US" dirty="0">
                <a:solidFill>
                  <a:srgbClr val="FF0000"/>
                </a:solidFill>
              </a:rPr>
              <a:t>Demonstrate</a:t>
            </a:r>
            <a:r>
              <a:rPr lang="en-US" dirty="0"/>
              <a:t> any one of each type of change by showing images based on real life examples- like burning of fuel for cooking, cutting of trees, floods</a:t>
            </a:r>
          </a:p>
          <a:p>
            <a:pPr lvl="0"/>
            <a:r>
              <a:rPr lang="en-US" dirty="0"/>
              <a:t>Show a video for better understanding of the concept</a:t>
            </a:r>
          </a:p>
          <a:p>
            <a:pPr lvl="0"/>
            <a:r>
              <a:rPr lang="en-US" u="sng" dirty="0">
                <a:hlinkClick r:id="rId2"/>
              </a:rPr>
              <a:t>https://youtu.be/FuZKaM5X1L8</a:t>
            </a:r>
            <a:endParaRPr lang="en-US" dirty="0"/>
          </a:p>
          <a:p>
            <a:endParaRPr lang="en-US" dirty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7010400" y="0"/>
            <a:ext cx="1994526" cy="7318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729731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28675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charset="0"/>
              <a:buNone/>
            </a:pPr>
            <a:r>
              <a:rPr lang="en-US" b="1" dirty="0"/>
              <a:t>                          </a:t>
            </a:r>
          </a:p>
          <a:p>
            <a:pPr>
              <a:buFont typeface="Arial" charset="0"/>
              <a:buNone/>
            </a:pPr>
            <a:endParaRPr lang="en-US" b="1" dirty="0"/>
          </a:p>
          <a:p>
            <a:pPr>
              <a:buFont typeface="Arial" charset="0"/>
              <a:buNone/>
            </a:pPr>
            <a:r>
              <a:rPr lang="en-US" sz="4800" b="1" dirty="0"/>
              <a:t>                 </a:t>
            </a:r>
            <a:r>
              <a:rPr lang="en-US" sz="4000" b="1" dirty="0"/>
              <a:t>THANKING YOU</a:t>
            </a:r>
            <a:endParaRPr lang="en-US" sz="4000" dirty="0"/>
          </a:p>
          <a:p>
            <a:pPr>
              <a:buFont typeface="Arial" charset="0"/>
              <a:buNone/>
            </a:pPr>
            <a:r>
              <a:rPr lang="en-US" sz="4000" b="1">
                <a:solidFill>
                  <a:srgbClr val="FF0000"/>
                </a:solidFill>
              </a:rPr>
              <a:t>            </a:t>
            </a:r>
            <a:r>
              <a:rPr lang="en-US" sz="4000" b="1" dirty="0">
                <a:solidFill>
                  <a:srgbClr val="FF0000"/>
                </a:solidFill>
              </a:rPr>
              <a:t>ODM EDUCATIONAL GROUP</a:t>
            </a:r>
            <a:endParaRPr lang="en-US" sz="4000" dirty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br>
              <a:rPr lang="en-US" dirty="0"/>
            </a:br>
            <a:endParaRPr lang="en-US" dirty="0"/>
          </a:p>
          <a:p>
            <a:pPr>
              <a:buFont typeface="Arial" charset="0"/>
              <a:buNone/>
            </a:pPr>
            <a:br>
              <a:rPr lang="en-US" dirty="0"/>
            </a:b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0C0AB6-2B6A-EE84-0219-82CD297392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160338"/>
            <a:ext cx="16002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4582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                                      </a:t>
            </a:r>
            <a:r>
              <a:rPr lang="en-US" sz="2400" dirty="0">
                <a:solidFill>
                  <a:srgbClr val="FF0000"/>
                </a:solidFill>
              </a:rPr>
              <a:t>LEARNING  OBJECTIVE</a:t>
            </a:r>
          </a:p>
          <a:p>
            <a:pPr>
              <a:buNone/>
            </a:pPr>
            <a:r>
              <a:rPr lang="en-IN" sz="2400" dirty="0"/>
              <a:t>Students will be able to</a:t>
            </a:r>
            <a:endParaRPr lang="en-US" sz="2400" dirty="0"/>
          </a:p>
          <a:p>
            <a:pPr lvl="0"/>
            <a:r>
              <a:rPr lang="en-IN" sz="2400" dirty="0"/>
              <a:t>Understand the meaning of physical change</a:t>
            </a:r>
            <a:endParaRPr lang="en-US" sz="2400" dirty="0"/>
          </a:p>
          <a:p>
            <a:pPr lvl="0"/>
            <a:r>
              <a:rPr lang="en-IN" sz="2400" dirty="0"/>
              <a:t>Distinguish the two types of changes- physical and chemical changes</a:t>
            </a:r>
            <a:endParaRPr lang="en-US" sz="2400" dirty="0"/>
          </a:p>
          <a:p>
            <a:pPr lvl="0"/>
            <a:r>
              <a:rPr lang="en-IN" sz="2400" dirty="0"/>
              <a:t>Familiarize  with the characteristics of  physical change</a:t>
            </a:r>
            <a:endParaRPr lang="en-US" sz="2400" dirty="0"/>
          </a:p>
          <a:p>
            <a:r>
              <a:rPr lang="en-IN" sz="2400" dirty="0"/>
              <a:t>Sensitize different examples of physical changes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149474" y="2345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" y="4953000"/>
            <a:ext cx="2209800" cy="1905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382000" cy="5745163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en-IN" sz="2400" dirty="0"/>
          </a:p>
          <a:p>
            <a:pPr lvl="0">
              <a:buNone/>
            </a:pPr>
            <a:r>
              <a:rPr lang="en-IN" sz="2400" dirty="0"/>
              <a:t>                                     </a:t>
            </a:r>
            <a:r>
              <a:rPr lang="en-IN" sz="2400" dirty="0">
                <a:solidFill>
                  <a:srgbClr val="FF0000"/>
                </a:solidFill>
              </a:rPr>
              <a:t>WARM UP QUESTIONS</a:t>
            </a:r>
          </a:p>
          <a:p>
            <a:pPr lvl="0"/>
            <a:r>
              <a:rPr lang="en-US" sz="2400" dirty="0"/>
              <a:t>Recapitulation of the previous topic by asking following questions. </a:t>
            </a:r>
          </a:p>
          <a:p>
            <a:pPr lvl="0"/>
            <a:r>
              <a:rPr lang="en-US" sz="2400" dirty="0"/>
              <a:t>Differentiate between periodic and non periodic changes. Give some example </a:t>
            </a:r>
          </a:p>
          <a:p>
            <a:pPr lvl="0"/>
            <a:r>
              <a:rPr lang="en-US" sz="2400" dirty="0"/>
              <a:t>Differentiate between desirable and non desirable changes</a:t>
            </a:r>
          </a:p>
          <a:p>
            <a:pPr lvl="0"/>
            <a:r>
              <a:rPr lang="en-US" sz="2400" dirty="0"/>
              <a:t>Differentiate between reversible and irreversible changes </a:t>
            </a:r>
          </a:p>
          <a:p>
            <a:pPr lvl="0"/>
            <a:endParaRPr lang="en-US" sz="2400" dirty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124856" y="152400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382000" cy="609600"/>
          </a:xfrm>
        </p:spPr>
        <p:txBody>
          <a:bodyPr>
            <a:normAutofit fontScale="90000"/>
          </a:bodyPr>
          <a:lstStyle/>
          <a:p>
            <a:pPr lvl="0"/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382000" cy="5592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dirty="0">
                <a:solidFill>
                  <a:srgbClr val="FF0000"/>
                </a:solidFill>
              </a:rPr>
              <a:t>                         Physical change</a:t>
            </a:r>
          </a:p>
          <a:p>
            <a:pPr lvl="0"/>
            <a:r>
              <a:rPr lang="en-US" sz="2200" dirty="0"/>
              <a:t>Physical Properties of a substance are those characteristic of a substance that describes its physical nature.</a:t>
            </a:r>
          </a:p>
          <a:p>
            <a:pPr lvl="0"/>
            <a:r>
              <a:rPr lang="en-US" sz="2200" dirty="0"/>
              <a:t>For Example color, density, shape, size and volume are some physical properties.</a:t>
            </a:r>
          </a:p>
          <a:p>
            <a:pPr lvl="0"/>
            <a:r>
              <a:rPr lang="en-US" sz="2200" dirty="0"/>
              <a:t>Physical Change is a change which occurs when there is an alteration in the physical properties of a substance.</a:t>
            </a:r>
          </a:p>
          <a:p>
            <a:pPr lvl="0"/>
            <a:r>
              <a:rPr lang="en-US" sz="2200" dirty="0"/>
              <a:t>The physical change does not result in the formation of any new substance but can alter the shape and size of the existing substance.</a:t>
            </a:r>
          </a:p>
          <a:p>
            <a:pPr>
              <a:buNone/>
            </a:pPr>
            <a:endParaRPr lang="en-IN" b="1" dirty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6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010400" y="152400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8534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/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059363"/>
          </a:xfrm>
        </p:spPr>
        <p:txBody>
          <a:bodyPr/>
          <a:lstStyle/>
          <a:p>
            <a:pPr lvl="0">
              <a:buFont typeface="Wingdings" pitchFamily="2" charset="2"/>
              <a:buChar char="Ø"/>
            </a:pPr>
            <a:r>
              <a:rPr lang="en-US" dirty="0"/>
              <a:t>Demonstrate activity 5, 6 and 8 in the class 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/>
              <a:t>Show a video for better understanding of the concept</a:t>
            </a:r>
          </a:p>
          <a:p>
            <a:r>
              <a:rPr lang="en-IN" u="sng" dirty="0">
                <a:hlinkClick r:id="rId2"/>
              </a:rPr>
              <a:t>https://youtu.be/qXGGQWOmpxE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0C0AB6-2B6A-EE84-0219-82CD297392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12859"/>
            <a:ext cx="16002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487362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Physical properties</a:t>
            </a: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85800" y="1066800"/>
            <a:ext cx="7043737" cy="4353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60C0AB6-2B6A-EE84-0219-82CD297392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228600"/>
            <a:ext cx="16002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304800"/>
            <a:ext cx="8458200" cy="5821363"/>
          </a:xfrm>
        </p:spPr>
        <p:txBody>
          <a:bodyPr/>
          <a:lstStyle/>
          <a:p>
            <a:pPr>
              <a:buNone/>
            </a:pPr>
            <a:r>
              <a:rPr lang="en-IN" dirty="0">
                <a:solidFill>
                  <a:srgbClr val="FF0000"/>
                </a:solidFill>
              </a:rPr>
              <a:t>Characteristics of physical change</a:t>
            </a:r>
          </a:p>
          <a:p>
            <a:pPr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3" descr="C:\Users\FNSCB\Desktop\chemical-and-physical-changes-5-638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914400"/>
            <a:ext cx="77724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60C0AB6-2B6A-EE84-0219-82CD297392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90337"/>
            <a:ext cx="16002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156137" y="82836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228600" y="0"/>
            <a:ext cx="86868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IN" sz="2400" b="1" dirty="0">
              <a:solidFill>
                <a:srgbClr val="FF0000"/>
              </a:solidFill>
            </a:endParaRPr>
          </a:p>
          <a:p>
            <a:endParaRPr lang="en-IN" sz="2400" b="1" dirty="0">
              <a:solidFill>
                <a:srgbClr val="FF0000"/>
              </a:solidFill>
            </a:endParaRPr>
          </a:p>
          <a:p>
            <a:endParaRPr lang="en-IN" sz="2400" b="1" dirty="0">
              <a:solidFill>
                <a:srgbClr val="FF0000"/>
              </a:solidFill>
            </a:endParaRPr>
          </a:p>
          <a:p>
            <a:endParaRPr lang="en-IN" sz="2400" b="1" dirty="0">
              <a:solidFill>
                <a:srgbClr val="FF0000"/>
              </a:solidFill>
            </a:endParaRPr>
          </a:p>
          <a:p>
            <a:endParaRPr lang="en-IN" sz="2400" b="1" dirty="0">
              <a:solidFill>
                <a:srgbClr val="FF0000"/>
              </a:solidFill>
            </a:endParaRPr>
          </a:p>
          <a:p>
            <a:endParaRPr lang="en-IN" sz="2400" b="1" dirty="0">
              <a:solidFill>
                <a:srgbClr val="FF0000"/>
              </a:solidFill>
            </a:endParaRPr>
          </a:p>
          <a:p>
            <a:endParaRPr lang="en-IN" sz="2400" b="1" dirty="0">
              <a:solidFill>
                <a:srgbClr val="FF0000"/>
              </a:solidFill>
            </a:endParaRPr>
          </a:p>
          <a:p>
            <a:endParaRPr lang="en-IN" sz="2400" b="1" dirty="0">
              <a:solidFill>
                <a:srgbClr val="FF0000"/>
              </a:solidFill>
            </a:endParaRPr>
          </a:p>
          <a:p>
            <a:endParaRPr lang="en-IN" sz="2400" b="1" dirty="0">
              <a:solidFill>
                <a:srgbClr val="FF0000"/>
              </a:solidFill>
            </a:endParaRPr>
          </a:p>
          <a:p>
            <a:endParaRPr lang="en-IN" sz="2400" b="1" dirty="0">
              <a:solidFill>
                <a:srgbClr val="FF0000"/>
              </a:solidFill>
            </a:endParaRPr>
          </a:p>
          <a:p>
            <a:endParaRPr lang="en-IN" sz="2400" b="1" dirty="0">
              <a:solidFill>
                <a:srgbClr val="FF0000"/>
              </a:solidFill>
            </a:endParaRPr>
          </a:p>
          <a:p>
            <a:endParaRPr lang="en-IN" sz="2400" b="1" dirty="0">
              <a:solidFill>
                <a:srgbClr val="FF0000"/>
              </a:solidFill>
            </a:endParaRPr>
          </a:p>
          <a:p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228600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IN" sz="2800" b="1" dirty="0">
              <a:solidFill>
                <a:srgbClr val="FF0000"/>
              </a:solidFill>
            </a:endParaRPr>
          </a:p>
          <a:p>
            <a:endParaRPr lang="en-IN" sz="2800" b="1" dirty="0">
              <a:solidFill>
                <a:srgbClr val="FF0000"/>
              </a:solidFill>
            </a:endParaRPr>
          </a:p>
          <a:p>
            <a:endParaRPr lang="en-IN" sz="2800" b="1" dirty="0">
              <a:solidFill>
                <a:srgbClr val="FF0000"/>
              </a:solidFill>
            </a:endParaRPr>
          </a:p>
          <a:p>
            <a:endParaRPr lang="en-IN" sz="2800" b="1" dirty="0">
              <a:solidFill>
                <a:srgbClr val="FF0000"/>
              </a:solidFill>
            </a:endParaRPr>
          </a:p>
          <a:p>
            <a:endParaRPr lang="en-IN" sz="2800" b="1" dirty="0">
              <a:solidFill>
                <a:srgbClr val="FF0000"/>
              </a:solidFill>
            </a:endParaRPr>
          </a:p>
          <a:p>
            <a:endParaRPr lang="en-IN" sz="2800" b="1" dirty="0">
              <a:solidFill>
                <a:srgbClr val="FF0000"/>
              </a:solidFill>
            </a:endParaRPr>
          </a:p>
          <a:p>
            <a:endParaRPr lang="en-IN" sz="2800" b="1" dirty="0">
              <a:solidFill>
                <a:srgbClr val="FF0000"/>
              </a:solidFill>
            </a:endParaRPr>
          </a:p>
          <a:p>
            <a:endParaRPr lang="en-IN" sz="2800" b="1" dirty="0">
              <a:solidFill>
                <a:srgbClr val="FF0000"/>
              </a:solidFill>
            </a:endParaRPr>
          </a:p>
          <a:p>
            <a:endParaRPr lang="en-IN" sz="2800" b="1" dirty="0">
              <a:solidFill>
                <a:srgbClr val="FF0000"/>
              </a:solidFill>
            </a:endParaRPr>
          </a:p>
          <a:p>
            <a:endParaRPr lang="en-IN" sz="2800" b="1" dirty="0">
              <a:solidFill>
                <a:srgbClr val="FF0000"/>
              </a:solidFill>
            </a:endParaRPr>
          </a:p>
          <a:p>
            <a:endParaRPr lang="en-IN" sz="2800" b="1" dirty="0">
              <a:solidFill>
                <a:srgbClr val="FF0000"/>
              </a:solidFill>
            </a:endParaRPr>
          </a:p>
          <a:p>
            <a:endParaRPr lang="en-IN" sz="2800" b="1" dirty="0">
              <a:solidFill>
                <a:srgbClr val="FF0000"/>
              </a:solidFill>
            </a:endParaRPr>
          </a:p>
          <a:p>
            <a:endParaRPr lang="en-IN" sz="2800" b="1" dirty="0">
              <a:solidFill>
                <a:srgbClr val="FF0000"/>
              </a:solidFill>
            </a:endParaRPr>
          </a:p>
          <a:p>
            <a:endParaRPr lang="en-IN" sz="2800" b="1" dirty="0">
              <a:solidFill>
                <a:srgbClr val="FF0000"/>
              </a:solidFill>
            </a:endParaRPr>
          </a:p>
          <a:p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="1" dirty="0"/>
          </a:p>
          <a:p>
            <a:r>
              <a:rPr lang="en-US" sz="2800" dirty="0">
                <a:solidFill>
                  <a:srgbClr val="FF0000"/>
                </a:solidFill>
              </a:rPr>
              <a:t>Different examples of physical changes</a:t>
            </a:r>
          </a:p>
        </p:txBody>
      </p:sp>
      <p:pic>
        <p:nvPicPr>
          <p:cNvPr id="7" name="Picture 6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1219200"/>
            <a:ext cx="7467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lvl="0"/>
            <a:r>
              <a:rPr lang="en-US" dirty="0">
                <a:solidFill>
                  <a:srgbClr val="FF0000"/>
                </a:solidFill>
              </a:rPr>
              <a:t>Demonstrate</a:t>
            </a:r>
            <a:r>
              <a:rPr lang="en-US" dirty="0"/>
              <a:t> any one of each type of change by showing images based on real life examples- like burning of fuel for cooking, cutting of trees, floods</a:t>
            </a:r>
          </a:p>
          <a:p>
            <a:pPr lvl="0"/>
            <a:r>
              <a:rPr lang="en-US" dirty="0"/>
              <a:t>Show a video for better understanding of the concept</a:t>
            </a:r>
          </a:p>
          <a:p>
            <a:pPr lvl="0"/>
            <a:r>
              <a:rPr lang="en-US" u="sng" dirty="0">
                <a:hlinkClick r:id="rId2"/>
              </a:rPr>
              <a:t>https://youtu.be/FuZKaM5X1L8</a:t>
            </a:r>
            <a:endParaRPr lang="en-US" dirty="0"/>
          </a:p>
          <a:p>
            <a:endParaRPr lang="en-US" dirty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7149474" y="91123"/>
            <a:ext cx="1994526" cy="74707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</TotalTime>
  <Words>356</Words>
  <Application>Microsoft Office PowerPoint</Application>
  <PresentationFormat>On-screen Show (4:3)</PresentationFormat>
  <Paragraphs>73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Office Theme</vt:lpstr>
      <vt:lpstr> PHYSICAL AND CHEMICAL CHANGES </vt:lpstr>
      <vt:lpstr>PowerPoint Presentation</vt:lpstr>
      <vt:lpstr>PowerPoint Presentation</vt:lpstr>
      <vt:lpstr> </vt:lpstr>
      <vt:lpstr>PowerPoint Presentation</vt:lpstr>
      <vt:lpstr>Physical properties</vt:lpstr>
      <vt:lpstr>PowerPoint Presentation</vt:lpstr>
      <vt:lpstr>PowerPoint Presentation</vt:lpstr>
      <vt:lpstr>PowerPoint Presentation</vt:lpstr>
      <vt:lpstr>HOME ASSIGNMENT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PHYSICAL AND CHEMICAL CHANGES </dc:title>
  <dc:creator>FNSCB</dc:creator>
  <cp:lastModifiedBy>Pradeep Pati</cp:lastModifiedBy>
  <cp:revision>10</cp:revision>
  <dcterms:created xsi:type="dcterms:W3CDTF">2021-03-24T09:48:41Z</dcterms:created>
  <dcterms:modified xsi:type="dcterms:W3CDTF">2022-06-06T07:24:38Z</dcterms:modified>
</cp:coreProperties>
</file>