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8" r:id="rId3"/>
    <p:sldId id="259" r:id="rId4"/>
    <p:sldId id="260" r:id="rId5"/>
    <p:sldId id="265" r:id="rId6"/>
    <p:sldId id="261" r:id="rId7"/>
    <p:sldId id="266" r:id="rId8"/>
    <p:sldId id="267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61-23EC-4EEA-B224-9E0DE9AA7A1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1851-35FF-4ACD-A312-102C1AD7B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61-23EC-4EEA-B224-9E0DE9AA7A1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1851-35FF-4ACD-A312-102C1AD7B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61-23EC-4EEA-B224-9E0DE9AA7A1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1851-35FF-4ACD-A312-102C1AD7B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61-23EC-4EEA-B224-9E0DE9AA7A1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1851-35FF-4ACD-A312-102C1AD7B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61-23EC-4EEA-B224-9E0DE9AA7A1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1851-35FF-4ACD-A312-102C1AD7B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61-23EC-4EEA-B224-9E0DE9AA7A1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1851-35FF-4ACD-A312-102C1AD7B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61-23EC-4EEA-B224-9E0DE9AA7A1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1851-35FF-4ACD-A312-102C1AD7B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61-23EC-4EEA-B224-9E0DE9AA7A1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1851-35FF-4ACD-A312-102C1AD7B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61-23EC-4EEA-B224-9E0DE9AA7A1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1851-35FF-4ACD-A312-102C1AD7B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61-23EC-4EEA-B224-9E0DE9AA7A1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1851-35FF-4ACD-A312-102C1AD7B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61-23EC-4EEA-B224-9E0DE9AA7A1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01851-35FF-4ACD-A312-102C1AD7B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65661-23EC-4EEA-B224-9E0DE9AA7A13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01851-35FF-4ACD-A312-102C1AD7B9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youtu.be/nk35aGqJ-F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SybIX2nEn1E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eTuiLNYz7J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V2P6CuHVWvI" TargetMode="External"/><Relationship Id="rId2" Type="http://schemas.openxmlformats.org/officeDocument/2006/relationships/hyperlink" Target="https://youtu.be/n2gQs1mcZH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sz="3200" smtClean="0">
                <a:solidFill>
                  <a:srgbClr val="CC3300"/>
                </a:solidFill>
                <a:latin typeface="+mn-lt"/>
              </a:rPr>
              <a:t/>
            </a:r>
            <a:br>
              <a:rPr sz="3200" smtClean="0">
                <a:solidFill>
                  <a:srgbClr val="CC3300"/>
                </a:solidFill>
                <a:latin typeface="+mn-lt"/>
              </a:rPr>
            </a:br>
            <a:r>
              <a:rPr lang="en-US" sz="3200" dirty="0" smtClean="0">
                <a:solidFill>
                  <a:srgbClr val="CC3300"/>
                </a:solidFill>
                <a:latin typeface="+mn-lt"/>
              </a:rPr>
              <a:t>FORCE</a:t>
            </a:r>
            <a:r>
              <a:rPr lang="en-US" sz="2800" dirty="0" smtClean="0">
                <a:solidFill>
                  <a:srgbClr val="FF0000"/>
                </a:solidFill>
              </a:rPr>
              <a:t/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700" dirty="0" smtClean="0"/>
              <a:t/>
            </a:r>
            <a:br>
              <a:rPr lang="en-US" sz="2700" dirty="0" smtClean="0"/>
            </a:br>
            <a:endParaRPr sz="270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SUBJECT-PHYSICS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CHAPTER NO- 3</a:t>
            </a:r>
          </a:p>
          <a:p>
            <a:r>
              <a:rPr lang="en-IN" sz="2400" b="1" dirty="0" smtClean="0">
                <a:solidFill>
                  <a:schemeClr val="tx1"/>
                </a:solidFill>
              </a:rPr>
              <a:t>Kinds of forces, force of friction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PERIOD-3</a:t>
            </a: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1524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 smtClean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 smtClean="0"/>
          </a:p>
          <a:p>
            <a:pPr>
              <a:buFont typeface="Arial" charset="0"/>
              <a:buNone/>
            </a:pPr>
            <a:r>
              <a:rPr lang="en-US" sz="4800" b="1" dirty="0" smtClean="0"/>
              <a:t>                 </a:t>
            </a:r>
            <a:r>
              <a:rPr lang="en-US" sz="4000" b="1" dirty="0" smtClean="0"/>
              <a:t>THANKING YOU</a:t>
            </a:r>
            <a:endParaRPr lang="en-US" sz="4000" dirty="0" smtClean="0"/>
          </a:p>
          <a:p>
            <a:pPr>
              <a:buFont typeface="Arial" charset="0"/>
              <a:buNone/>
            </a:pPr>
            <a:r>
              <a:rPr lang="en-US" sz="4000" b="1" smtClean="0">
                <a:solidFill>
                  <a:srgbClr val="FF0000"/>
                </a:solidFill>
              </a:rPr>
              <a:t>            </a:t>
            </a: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  <a:endParaRPr lang="en-US" sz="4000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391400" y="152400"/>
            <a:ext cx="15240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                                    </a:t>
            </a:r>
            <a:r>
              <a:rPr lang="en-US" sz="2400" dirty="0" smtClean="0">
                <a:solidFill>
                  <a:srgbClr val="FF0000"/>
                </a:solidFill>
              </a:rPr>
              <a:t>LEARNING  OBJECTIVE</a:t>
            </a:r>
          </a:p>
          <a:p>
            <a:r>
              <a:rPr lang="en-IN" sz="2400" dirty="0" smtClean="0"/>
              <a:t>Students will be able to </a:t>
            </a:r>
            <a:endParaRPr lang="en-US" sz="2400" dirty="0" smtClean="0"/>
          </a:p>
          <a:p>
            <a:pPr lvl="0"/>
            <a:r>
              <a:rPr lang="en-IN" sz="2400" dirty="0" smtClean="0"/>
              <a:t>familiarize with the different kinds of forces</a:t>
            </a:r>
            <a:endParaRPr lang="en-US" sz="2400" dirty="0" smtClean="0"/>
          </a:p>
          <a:p>
            <a:pPr lvl="0"/>
            <a:r>
              <a:rPr lang="en-IN" sz="2400" dirty="0" smtClean="0"/>
              <a:t>Describe the different kinds of forces with appropriate examples </a:t>
            </a:r>
            <a:endParaRPr lang="en-US" sz="2400" dirty="0" smtClean="0"/>
          </a:p>
          <a:p>
            <a:pPr lvl="0"/>
            <a:r>
              <a:rPr lang="en-IN" sz="2400" dirty="0" smtClean="0"/>
              <a:t>Relate different kinds of forces in real life situations.</a:t>
            </a:r>
            <a:endParaRPr lang="en-US" sz="2400" dirty="0" smtClean="0"/>
          </a:p>
          <a:p>
            <a:pPr lvl="0"/>
            <a:r>
              <a:rPr lang="en-IN" sz="2400" dirty="0" smtClean="0"/>
              <a:t>Sensitize about the force of friction</a:t>
            </a:r>
            <a:endParaRPr lang="en-US" sz="2400" dirty="0" smtClean="0"/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4191000"/>
            <a:ext cx="2971800" cy="266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 smtClean="0"/>
          </a:p>
          <a:p>
            <a:pPr lvl="0">
              <a:buNone/>
            </a:pPr>
            <a:r>
              <a:rPr lang="en-IN" sz="2400" dirty="0" smtClean="0"/>
              <a:t>                                     </a:t>
            </a:r>
            <a:r>
              <a:rPr lang="en-IN" sz="2400" dirty="0" smtClean="0">
                <a:solidFill>
                  <a:srgbClr val="FF0000"/>
                </a:solidFill>
              </a:rPr>
              <a:t>WARM UP QUESTIONS</a:t>
            </a:r>
          </a:p>
          <a:p>
            <a:pPr lvl="0"/>
            <a:r>
              <a:rPr lang="en-IN" sz="2400" dirty="0" smtClean="0"/>
              <a:t>Recapitulation of the previous topic by asking the following questions.</a:t>
            </a:r>
            <a:endParaRPr lang="en-US" sz="2400" dirty="0" smtClean="0"/>
          </a:p>
          <a:p>
            <a:pPr lvl="0"/>
            <a:r>
              <a:rPr lang="en-IN" sz="2400" dirty="0" smtClean="0"/>
              <a:t>Describe the different effects of force with appropriate examples </a:t>
            </a:r>
            <a:endParaRPr lang="en-US" sz="2400" dirty="0" smtClean="0"/>
          </a:p>
          <a:p>
            <a:pPr lvl="0"/>
            <a:r>
              <a:rPr lang="en-US" sz="2400" dirty="0" smtClean="0"/>
              <a:t>Explain along with examples that a force can</a:t>
            </a:r>
          </a:p>
          <a:p>
            <a:pPr lvl="0"/>
            <a:r>
              <a:rPr lang="en-US" sz="2400" dirty="0" smtClean="0"/>
              <a:t>change the direction of motion of a moving body</a:t>
            </a:r>
          </a:p>
          <a:p>
            <a:r>
              <a:rPr lang="en-IN" sz="2400" dirty="0" smtClean="0"/>
              <a:t>change the shape or size of the body</a:t>
            </a:r>
            <a:endParaRPr lang="en-IN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3048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391400" y="0"/>
            <a:ext cx="15240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228600"/>
            <a:ext cx="8305800" cy="5897563"/>
          </a:xfrm>
        </p:spPr>
        <p:txBody>
          <a:bodyPr/>
          <a:lstStyle/>
          <a:p>
            <a:pPr>
              <a:buNone/>
            </a:pPr>
            <a:r>
              <a:rPr lang="en-IN" b="1" dirty="0" smtClean="0">
                <a:solidFill>
                  <a:srgbClr val="FF0000"/>
                </a:solidFill>
              </a:rPr>
              <a:t>Kinds of forces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838200"/>
            <a:ext cx="8153399" cy="5130171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examples of </a:t>
            </a:r>
            <a:r>
              <a:rPr lang="en-US" b="1" dirty="0" smtClean="0"/>
              <a:t>contact</a:t>
            </a:r>
            <a:r>
              <a:rPr lang="en-US" dirty="0" smtClean="0"/>
              <a:t> forces by the help of a video</a:t>
            </a:r>
          </a:p>
          <a:p>
            <a:pPr lvl="0"/>
            <a:r>
              <a:rPr lang="en-US" u="sng" dirty="0" smtClean="0">
                <a:hlinkClick r:id="rId2"/>
              </a:rPr>
              <a:t>https://youtu.be/nk35aGqJ-F8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162800" y="152400"/>
            <a:ext cx="1752600" cy="99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5668963"/>
          </a:xfrm>
        </p:spPr>
        <p:txBody>
          <a:bodyPr>
            <a:normAutofit/>
          </a:bodyPr>
          <a:lstStyle/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examples </a:t>
            </a:r>
            <a:r>
              <a:rPr lang="en-US" dirty="0" smtClean="0"/>
              <a:t>of </a:t>
            </a:r>
            <a:r>
              <a:rPr lang="en-US" b="1" dirty="0" smtClean="0"/>
              <a:t>non contact</a:t>
            </a:r>
            <a:r>
              <a:rPr lang="en-US" dirty="0" smtClean="0"/>
              <a:t> forces by the help of  videos</a:t>
            </a:r>
          </a:p>
          <a:p>
            <a:pPr lvl="0"/>
            <a:r>
              <a:rPr lang="en-US" u="sng" dirty="0" smtClean="0">
                <a:hlinkClick r:id="rId3"/>
              </a:rPr>
              <a:t>https://youtu.be/SybIX2nEn1E</a:t>
            </a:r>
            <a:endParaRPr lang="en-US" dirty="0" smtClean="0"/>
          </a:p>
          <a:p>
            <a:r>
              <a:rPr lang="en-IN" u="sng" dirty="0" smtClean="0">
                <a:hlinkClick r:id="rId4"/>
              </a:rPr>
              <a:t>https://youtu.be/eTuiLNYz7JM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411162"/>
          </a:xfrm>
        </p:spPr>
        <p:txBody>
          <a:bodyPr>
            <a:normAutofit fontScale="90000"/>
          </a:bodyPr>
          <a:lstStyle/>
          <a:p>
            <a:r>
              <a:rPr lang="en-IN" b="1" dirty="0" smtClean="0">
                <a:solidFill>
                  <a:srgbClr val="FF0000"/>
                </a:solidFill>
              </a:rPr>
              <a:t>Force of friction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458200" cy="5364163"/>
          </a:xfrm>
        </p:spPr>
        <p:txBody>
          <a:bodyPr/>
          <a:lstStyle/>
          <a:p>
            <a:r>
              <a:rPr lang="en-US" sz="2000" dirty="0" smtClean="0"/>
              <a:t> </a:t>
            </a:r>
            <a:endParaRPr lang="en-US" dirty="0"/>
          </a:p>
        </p:txBody>
      </p:sp>
      <p:pic>
        <p:nvPicPr>
          <p:cNvPr id="2050" name="Picture 2" descr="C:\Users\FNSCB\Desktop\frictional-forces-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143000"/>
            <a:ext cx="7842108" cy="4857750"/>
          </a:xfrm>
          <a:prstGeom prst="rect">
            <a:avLst/>
          </a:prstGeom>
          <a:noFill/>
        </p:spPr>
      </p:pic>
      <p:pic>
        <p:nvPicPr>
          <p:cNvPr id="5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162800" y="228600"/>
            <a:ext cx="1689726" cy="688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Explain force of friction by the help of a video</a:t>
            </a:r>
          </a:p>
          <a:p>
            <a:pPr lvl="0"/>
            <a:r>
              <a:rPr lang="en-US" u="sng" dirty="0" smtClean="0">
                <a:hlinkClick r:id="rId2"/>
              </a:rPr>
              <a:t>https://youtu.be/n2gQs1mcZHA</a:t>
            </a:r>
            <a:endParaRPr lang="en-US" dirty="0" smtClean="0"/>
          </a:p>
          <a:p>
            <a:pPr lvl="0"/>
            <a:r>
              <a:rPr lang="en-US" dirty="0" smtClean="0"/>
              <a:t>Real life examples of friction</a:t>
            </a:r>
          </a:p>
          <a:p>
            <a:pPr lvl="0"/>
            <a:r>
              <a:rPr lang="en-US" u="sng" dirty="0" smtClean="0">
                <a:hlinkClick r:id="rId3"/>
              </a:rPr>
              <a:t>https://youtu.be/V2P6CuHVWvI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7010400" y="228600"/>
            <a:ext cx="1689726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7159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HOME ASSIGNMENT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4906963"/>
          </a:xfrm>
        </p:spPr>
        <p:txBody>
          <a:bodyPr/>
          <a:lstStyle/>
          <a:p>
            <a:r>
              <a:rPr lang="en-IN" dirty="0" smtClean="0"/>
              <a:t>Exercise- B 5,6,7</a:t>
            </a:r>
            <a:endParaRPr lang="en-US" dirty="0" smtClean="0"/>
          </a:p>
          <a:p>
            <a:r>
              <a:rPr lang="en-IN" dirty="0" smtClean="0"/>
              <a:t> Q. Explain the classification of force on the basis of its application</a:t>
            </a:r>
            <a:endParaRPr lang="en-US" dirty="0" smtClean="0"/>
          </a:p>
          <a:p>
            <a:r>
              <a:rPr lang="en-IN" dirty="0" smtClean="0"/>
              <a:t>Q. What do you mean by contact forces? Give some examples</a:t>
            </a:r>
            <a:endParaRPr lang="en-US" dirty="0" smtClean="0"/>
          </a:p>
          <a:p>
            <a:r>
              <a:rPr lang="en-IN" dirty="0" smtClean="0"/>
              <a:t>Q. List the types of non contact forces.</a:t>
            </a:r>
            <a:endParaRPr lang="en-US" dirty="0" smtClean="0"/>
          </a:p>
          <a:p>
            <a:r>
              <a:rPr lang="en-IN" dirty="0" smtClean="0"/>
              <a:t>Q. Explain electrostatic force.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213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FORCE  </vt:lpstr>
      <vt:lpstr>Slide 2</vt:lpstr>
      <vt:lpstr>Slide 3</vt:lpstr>
      <vt:lpstr>Slide 4</vt:lpstr>
      <vt:lpstr>Slide 5</vt:lpstr>
      <vt:lpstr>Slide 6</vt:lpstr>
      <vt:lpstr>Force of friction</vt:lpstr>
      <vt:lpstr>Slide 8</vt:lpstr>
      <vt:lpstr>HOME ASSIGNMENT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MATTER  </dc:title>
  <dc:creator>FNSCB</dc:creator>
  <cp:lastModifiedBy>FNSCB</cp:lastModifiedBy>
  <cp:revision>15</cp:revision>
  <dcterms:created xsi:type="dcterms:W3CDTF">2021-04-10T05:50:35Z</dcterms:created>
  <dcterms:modified xsi:type="dcterms:W3CDTF">2021-12-18T10:16:29Z</dcterms:modified>
</cp:coreProperties>
</file>