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0" r:id="rId5"/>
    <p:sldId id="261" r:id="rId6"/>
    <p:sldId id="262" r:id="rId7"/>
    <p:sldId id="269" r:id="rId8"/>
    <p:sldId id="263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426B-EF46-428D-9AA2-9ECE1E1EEDC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CNbZDcibe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puplhs.org/middle/third-edition/simulations/cell_sim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smtClean="0">
                <a:solidFill>
                  <a:srgbClr val="CC3300"/>
                </a:solidFill>
                <a:latin typeface="+mn-lt"/>
              </a:rPr>
              <a:t/>
            </a:r>
            <a:br>
              <a:rPr sz="3200" smtClean="0">
                <a:solidFill>
                  <a:srgbClr val="CC3300"/>
                </a:solidFill>
                <a:latin typeface="+mn-lt"/>
              </a:rPr>
            </a:br>
            <a:r>
              <a:rPr sz="32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THE FUNDAMENTAL UNIT OF LIFE</a:t>
            </a:r>
            <a:r>
              <a:rPr sz="3200" smtClean="0">
                <a:solidFill>
                  <a:srgbClr val="FF0000"/>
                </a:solidFill>
                <a:latin typeface="+mn-lt"/>
              </a:rPr>
              <a:t/>
            </a:r>
            <a:br>
              <a:rPr sz="3200" smtClean="0">
                <a:solidFill>
                  <a:srgbClr val="FF0000"/>
                </a:solidFill>
                <a:latin typeface="+mn-lt"/>
              </a:rPr>
            </a:br>
            <a:endParaRPr sz="320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SUBJECT- BIOLOGY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CHAPTER NO- 5</a:t>
            </a:r>
          </a:p>
          <a:p>
            <a:r>
              <a:rPr lang="en-IN" sz="2400" b="1" dirty="0" smtClean="0">
                <a:solidFill>
                  <a:schemeClr val="tx1"/>
                </a:solidFill>
              </a:rPr>
              <a:t>Structural organization of cell - Plasma membrane- structure, composition and functions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PERIOD-3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28600"/>
            <a:ext cx="1981200" cy="89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STRUCTURE AND FUNCTION OF PLASMAMEMBRANE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https://youtu.be/CNbZDcibegY</a:t>
            </a:r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830" y="0"/>
            <a:ext cx="135517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HOME ASSIGNMENT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Q1. What is the other name for cell membrane?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Q2. Explain the structure and function of cell membrane( diagram with label)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Q3. Which component of cell membrane maintains the flexibility of an animal cell?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Q4. What is the role of lipid </a:t>
            </a:r>
            <a:r>
              <a:rPr lang="en-IN" dirty="0" err="1" smtClean="0"/>
              <a:t>bilayer</a:t>
            </a:r>
            <a:r>
              <a:rPr lang="en-IN" dirty="0" smtClean="0"/>
              <a:t> in a cell membrane?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676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 smtClean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sz="4800" b="1" dirty="0" smtClean="0"/>
              <a:t>                 </a:t>
            </a:r>
            <a:r>
              <a:rPr lang="en-US" sz="4000" b="1" dirty="0" smtClean="0"/>
              <a:t>THANKING YOU</a:t>
            </a:r>
            <a:endParaRPr lang="en-US" sz="4000" dirty="0" smtClean="0"/>
          </a:p>
          <a:p>
            <a:pPr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            </a:t>
            </a:r>
            <a:r>
              <a:rPr lang="en-US" sz="4000" b="1" dirty="0" smtClean="0">
                <a:solidFill>
                  <a:srgbClr val="FF0000"/>
                </a:solidFill>
              </a:rPr>
              <a:t>ODM EDUCATIONAL GROUP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LEARNING  OBJECTIVE</a:t>
            </a:r>
          </a:p>
          <a:p>
            <a:pPr lvl="0">
              <a:buNone/>
            </a:pPr>
            <a:r>
              <a:rPr lang="en-IN" sz="2400" dirty="0" smtClean="0"/>
              <a:t>Student will be </a:t>
            </a:r>
          </a:p>
          <a:p>
            <a:pPr lvl="0"/>
            <a:r>
              <a:rPr lang="en-IN" sz="2400" dirty="0" smtClean="0"/>
              <a:t>able to understand the structural organization of cell.</a:t>
            </a:r>
            <a:endParaRPr lang="en-US" sz="2400" dirty="0" smtClean="0"/>
          </a:p>
          <a:p>
            <a:r>
              <a:rPr lang="en-IN" sz="2400" dirty="0" smtClean="0"/>
              <a:t> familiarized with the structure and composition of plasma membrane.</a:t>
            </a:r>
            <a:endParaRPr lang="en-US" sz="2400" dirty="0" smtClean="0"/>
          </a:p>
          <a:p>
            <a:pPr lvl="0"/>
            <a:r>
              <a:rPr lang="en-IN" sz="2400" smtClean="0"/>
              <a:t> </a:t>
            </a:r>
            <a:r>
              <a:rPr lang="en-IN" sz="2400" dirty="0" smtClean="0"/>
              <a:t>able to analyze various functions of plasma membrane in both plant and animal cell</a:t>
            </a:r>
            <a:endParaRPr lang="en-US" sz="2400" dirty="0" smtClean="0"/>
          </a:p>
          <a:p>
            <a:pPr lvl="0"/>
            <a:r>
              <a:rPr lang="en-IN" sz="2400" dirty="0" smtClean="0"/>
              <a:t>Student will understand that why plasma membrane is called as selectively permeable. </a:t>
            </a: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2590800" cy="2362200"/>
          </a:xfrm>
          <a:prstGeom prst="rect">
            <a:avLst/>
          </a:prstGeom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447800" cy="10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IN" sz="2400" dirty="0" smtClean="0"/>
          </a:p>
          <a:p>
            <a:pPr lvl="0">
              <a:buNone/>
            </a:pPr>
            <a:r>
              <a:rPr lang="en-IN" sz="2400" dirty="0" smtClean="0"/>
              <a:t>                                     </a:t>
            </a:r>
            <a:r>
              <a:rPr lang="en-IN" sz="2400" dirty="0" smtClean="0">
                <a:solidFill>
                  <a:srgbClr val="FF0000"/>
                </a:solidFill>
              </a:rPr>
              <a:t>WARM UP QUESTIONS</a:t>
            </a:r>
          </a:p>
          <a:p>
            <a:pPr lvl="0"/>
            <a:r>
              <a:rPr lang="en-IN" sz="2400" dirty="0" smtClean="0"/>
              <a:t>What are the different parts, which you have learnt from onion peel and cheek cell?</a:t>
            </a:r>
            <a:endParaRPr lang="en-US" sz="2400" dirty="0" smtClean="0"/>
          </a:p>
          <a:p>
            <a:pPr lvl="0"/>
            <a:r>
              <a:rPr lang="en-IN" sz="2400" dirty="0" smtClean="0"/>
              <a:t>Which is the outermost covering of human cheek cell?</a:t>
            </a:r>
            <a:endParaRPr lang="en-US" sz="2400" dirty="0" smtClean="0"/>
          </a:p>
          <a:p>
            <a:r>
              <a:rPr lang="en-IN" sz="2400" dirty="0" smtClean="0"/>
              <a:t>What do you mean by structural organization of cell?</a:t>
            </a:r>
          </a:p>
          <a:p>
            <a:pPr lvl="0"/>
            <a:r>
              <a:rPr lang="en-IN" sz="2400" dirty="0" smtClean="0"/>
              <a:t>What is the outermost covering of animal cell?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52400"/>
            <a:ext cx="1524000" cy="111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Structural organization of a cell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867400"/>
          </a:xfrm>
        </p:spPr>
        <p:txBody>
          <a:bodyPr/>
          <a:lstStyle/>
          <a:p>
            <a:r>
              <a:rPr lang="en-US" dirty="0" smtClean="0"/>
              <a:t>Plasma membrane , nucleus ,cytoplasm, cell wall(plant cell), cell organelles  </a:t>
            </a:r>
          </a:p>
          <a:p>
            <a:pPr>
              <a:buNone/>
            </a:pPr>
            <a:r>
              <a:rPr lang="en-US" dirty="0" smtClean="0"/>
              <a:t>                          </a:t>
            </a:r>
          </a:p>
          <a:p>
            <a:endParaRPr lang="en-US" dirty="0"/>
          </a:p>
        </p:txBody>
      </p:sp>
      <p:pic>
        <p:nvPicPr>
          <p:cNvPr id="3074" name="Picture 2" descr="C:\Users\FNSCB\Desktop\Cell_Flow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1867"/>
            <a:ext cx="8458200" cy="4796133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47800" cy="8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DIFFERENCE BETWEEN A PLANT CELL AND ANIMAL CELL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NSCB\Desktop\Animal-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47800"/>
            <a:ext cx="8039100" cy="44958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Activity time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81000"/>
            <a:ext cx="1371600" cy="10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https://sepuplhs.org/middle/third-edition/simulations/cell_sim.html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DIFFERENT MODELS OF PLASMA MEMBRANE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1</a:t>
            </a:r>
            <a:r>
              <a:rPr lang="en-US" sz="2800" dirty="0" smtClean="0"/>
              <a:t>. </a:t>
            </a:r>
            <a:r>
              <a:rPr lang="en-US" sz="2800" b="1" dirty="0" smtClean="0"/>
              <a:t>Lipid and Lipid Bilayer Model- </a:t>
            </a:r>
            <a:r>
              <a:rPr lang="en-US" sz="2800" dirty="0" smtClean="0"/>
              <a:t>was given by Overton, </a:t>
            </a:r>
            <a:r>
              <a:rPr lang="en-US" sz="2800" dirty="0" err="1" smtClean="0"/>
              <a:t>Gorion</a:t>
            </a:r>
            <a:r>
              <a:rPr lang="en-US" sz="2800" dirty="0" smtClean="0"/>
              <a:t> and </a:t>
            </a:r>
            <a:r>
              <a:rPr lang="en-US" sz="2800" dirty="0" err="1" smtClean="0"/>
              <a:t>Grendel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2</a:t>
            </a:r>
            <a:r>
              <a:rPr lang="en-US" sz="2800" b="1" dirty="0" smtClean="0"/>
              <a:t>. Unit Membrane Model </a:t>
            </a:r>
            <a:r>
              <a:rPr lang="en-US" sz="2800" dirty="0" smtClean="0"/>
              <a:t>(Protein-Lipid Bilayer-Protein)- By </a:t>
            </a:r>
            <a:r>
              <a:rPr lang="en-US" sz="2800" dirty="0" err="1" smtClean="0"/>
              <a:t>Danielli</a:t>
            </a:r>
            <a:r>
              <a:rPr lang="en-US" sz="2800" dirty="0" smtClean="0"/>
              <a:t> and </a:t>
            </a:r>
            <a:r>
              <a:rPr lang="en-US" sz="2800" dirty="0" err="1" smtClean="0"/>
              <a:t>Davson</a:t>
            </a:r>
            <a:r>
              <a:rPr lang="en-US" sz="2800" dirty="0" smtClean="0"/>
              <a:t> in 1935</a:t>
            </a:r>
          </a:p>
          <a:p>
            <a:pPr>
              <a:buNone/>
            </a:pPr>
            <a:r>
              <a:rPr lang="en-US" sz="2800" dirty="0" smtClean="0"/>
              <a:t>3. </a:t>
            </a:r>
            <a:r>
              <a:rPr lang="en-US" sz="2800" b="1" dirty="0" smtClean="0"/>
              <a:t>Fluid Mosaic Model</a:t>
            </a:r>
            <a:r>
              <a:rPr lang="en-US" sz="2800" dirty="0" smtClean="0"/>
              <a:t>- SJ Singer and G. L. Nicolson in 1972</a:t>
            </a:r>
          </a:p>
          <a:p>
            <a:pPr>
              <a:buNone/>
            </a:pPr>
            <a:r>
              <a:rPr lang="en-US" sz="2800" dirty="0" smtClean="0"/>
              <a:t>    </a:t>
            </a:r>
            <a:endParaRPr lang="en-US" sz="28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"/>
            <a:ext cx="1219200" cy="8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PLASMA MEMBRANE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NSCB\Desktop\cell me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1"/>
            <a:ext cx="8077200" cy="51053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87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STRUCTURE  OF PLASMA MEMBRANE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ain-qimg-493e43399fa7b3fbaac0bb53c81ca60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828800"/>
            <a:ext cx="7467600" cy="3962399"/>
          </a:xfrm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265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THE FUNDAMENTAL UNIT OF LIFE </vt:lpstr>
      <vt:lpstr>Slide 2</vt:lpstr>
      <vt:lpstr>Slide 3</vt:lpstr>
      <vt:lpstr>Structural organization of a cell</vt:lpstr>
      <vt:lpstr>DIFFERENCE BETWEEN A PLANT CELL AND ANIMAL CELL</vt:lpstr>
      <vt:lpstr>Activity time</vt:lpstr>
      <vt:lpstr>  DIFFERENT MODELS OF PLASMA MEMBRANE </vt:lpstr>
      <vt:lpstr>PLASMA MEMBRANE</vt:lpstr>
      <vt:lpstr>STRUCTURE  OF PLASMA MEMBRANE</vt:lpstr>
      <vt:lpstr> STRUCTURE AND FUNCTION OF PLASMAMEMBRANE</vt:lpstr>
      <vt:lpstr>HOME ASSIGNMENT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FUNDAMENTAL UNIT OF LIFE </dc:title>
  <dc:creator>FNSCB</dc:creator>
  <cp:lastModifiedBy>FNSCB</cp:lastModifiedBy>
  <cp:revision>19</cp:revision>
  <dcterms:created xsi:type="dcterms:W3CDTF">2020-09-28T07:19:34Z</dcterms:created>
  <dcterms:modified xsi:type="dcterms:W3CDTF">2021-12-16T08:42:33Z</dcterms:modified>
</cp:coreProperties>
</file>